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85" r:id="rId1"/>
  </p:sldMasterIdLst>
  <p:notesMasterIdLst>
    <p:notesMasterId r:id="rId24"/>
  </p:notesMasterIdLst>
  <p:sldIdLst>
    <p:sldId id="1667" r:id="rId2"/>
    <p:sldId id="1677" r:id="rId3"/>
    <p:sldId id="1678" r:id="rId4"/>
    <p:sldId id="985" r:id="rId5"/>
    <p:sldId id="1679" r:id="rId6"/>
    <p:sldId id="1680" r:id="rId7"/>
    <p:sldId id="1681" r:id="rId8"/>
    <p:sldId id="1537" r:id="rId9"/>
    <p:sldId id="1429" r:id="rId10"/>
    <p:sldId id="1538" r:id="rId11"/>
    <p:sldId id="983" r:id="rId12"/>
    <p:sldId id="1587" r:id="rId13"/>
    <p:sldId id="980" r:id="rId14"/>
    <p:sldId id="1586" r:id="rId15"/>
    <p:sldId id="1675" r:id="rId16"/>
    <p:sldId id="1676" r:id="rId17"/>
    <p:sldId id="1619" r:id="rId18"/>
    <p:sldId id="1620" r:id="rId19"/>
    <p:sldId id="265" r:id="rId20"/>
    <p:sldId id="1683" r:id="rId21"/>
    <p:sldId id="1682" r:id="rId22"/>
    <p:sldId id="310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809" autoAdjust="0"/>
    <p:restoredTop sz="93867" autoAdjust="0"/>
  </p:normalViewPr>
  <p:slideViewPr>
    <p:cSldViewPr>
      <p:cViewPr varScale="1">
        <p:scale>
          <a:sx n="47" d="100"/>
          <a:sy n="47" d="100"/>
        </p:scale>
        <p:origin x="456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970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D60368B-89E0-4AA4-848E-2B29F581FD37}" type="doc">
      <dgm:prSet loTypeId="urn:microsoft.com/office/officeart/2005/8/layout/orgChart1" loCatId="hierarchy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08C170B8-5B08-4C18-9D6C-36EC146C1F01}">
      <dgm:prSet phldrT="[Text]" custT="1"/>
      <dgm:spPr/>
      <dgm:t>
        <a:bodyPr/>
        <a:lstStyle/>
        <a:p>
          <a:pPr rtl="1">
            <a:lnSpc>
              <a:spcPct val="100000"/>
            </a:lnSpc>
          </a:pPr>
          <a:r>
            <a:rPr lang="fa-IR" sz="2000" b="1" dirty="0">
              <a:solidFill>
                <a:schemeClr val="bg1"/>
              </a:solidFill>
              <a:cs typeface="B Nazanin" panose="00000400000000000000" pitchFamily="2" charset="-78"/>
            </a:rPr>
            <a:t>آیا علایم مشکوک سرطان وجود دارد؟           آیا افراد در گروه پرخطر هستند؟                 (</a:t>
          </a:r>
          <a:r>
            <a:rPr lang="fa-IR" sz="1500" dirty="0">
              <a:solidFill>
                <a:schemeClr val="bg1"/>
              </a:solidFill>
              <a:cs typeface="B Nazanin" panose="00000400000000000000" pitchFamily="2" charset="-78"/>
            </a:rPr>
            <a:t>پستان / دهانه رحم / روده بزرگ)</a:t>
          </a:r>
          <a:endParaRPr lang="en-US" sz="1500" dirty="0">
            <a:solidFill>
              <a:schemeClr val="bg1"/>
            </a:solidFill>
            <a:cs typeface="B Nazanin" panose="00000400000000000000" pitchFamily="2" charset="-78"/>
          </a:endParaRPr>
        </a:p>
      </dgm:t>
    </dgm:pt>
    <dgm:pt modelId="{C07C462D-57D2-4EE9-BB53-B1F8E278C6C5}" type="parTrans" cxnId="{2301EF0C-105C-4E2A-8CE4-82E183D395D7}">
      <dgm:prSet/>
      <dgm:spPr/>
      <dgm:t>
        <a:bodyPr/>
        <a:lstStyle/>
        <a:p>
          <a:endParaRPr lang="en-US"/>
        </a:p>
      </dgm:t>
    </dgm:pt>
    <dgm:pt modelId="{A8733CFE-A946-4D3F-B167-780FF80BE57E}" type="sibTrans" cxnId="{2301EF0C-105C-4E2A-8CE4-82E183D395D7}">
      <dgm:prSet/>
      <dgm:spPr/>
      <dgm:t>
        <a:bodyPr/>
        <a:lstStyle/>
        <a:p>
          <a:endParaRPr lang="en-US"/>
        </a:p>
      </dgm:t>
    </dgm:pt>
    <dgm:pt modelId="{01D44492-2C9A-47C6-974C-055D5C3BDD3E}" type="asst">
      <dgm:prSet phldrT="[Text]" custT="1"/>
      <dgm:spPr/>
      <dgm:t>
        <a:bodyPr/>
        <a:lstStyle/>
        <a:p>
          <a:r>
            <a:rPr lang="fa-IR" sz="1600" b="1" dirty="0">
              <a:solidFill>
                <a:schemeClr val="bg1"/>
              </a:solidFill>
              <a:cs typeface="B Nazanin" panose="00000400000000000000" pitchFamily="2" charset="-78"/>
            </a:rPr>
            <a:t>بله</a:t>
          </a:r>
          <a:endParaRPr lang="en-US" sz="1600" dirty="0">
            <a:solidFill>
              <a:schemeClr val="bg1"/>
            </a:solidFill>
            <a:cs typeface="B Nazanin" panose="00000400000000000000" pitchFamily="2" charset="-78"/>
          </a:endParaRPr>
        </a:p>
      </dgm:t>
    </dgm:pt>
    <dgm:pt modelId="{8E0A5201-6EB5-4188-961C-30F8B6A7BDA8}" type="parTrans" cxnId="{8750B0F1-2852-4756-9373-7F6AA6C9D1D9}">
      <dgm:prSet/>
      <dgm:spPr/>
      <dgm:t>
        <a:bodyPr/>
        <a:lstStyle/>
        <a:p>
          <a:endParaRPr lang="en-US"/>
        </a:p>
      </dgm:t>
    </dgm:pt>
    <dgm:pt modelId="{DFD52B24-4B46-4F1F-950A-6C8681831037}" type="sibTrans" cxnId="{8750B0F1-2852-4756-9373-7F6AA6C9D1D9}">
      <dgm:prSet/>
      <dgm:spPr/>
      <dgm:t>
        <a:bodyPr/>
        <a:lstStyle/>
        <a:p>
          <a:endParaRPr lang="en-US"/>
        </a:p>
      </dgm:t>
    </dgm:pt>
    <dgm:pt modelId="{32C11BBA-C3B9-48C8-8347-CCC3422E1650}">
      <dgm:prSet phldrT="[Text]"/>
      <dgm:spPr/>
      <dgm:t>
        <a:bodyPr/>
        <a:lstStyle/>
        <a:p>
          <a:r>
            <a:rPr lang="fa-IR" b="1" dirty="0">
              <a:solidFill>
                <a:schemeClr val="bg1"/>
              </a:solidFill>
              <a:cs typeface="B Nazanin" panose="00000400000000000000" pitchFamily="2" charset="-78"/>
            </a:rPr>
            <a:t>خیر</a:t>
          </a:r>
          <a:endParaRPr lang="en-US" b="1" dirty="0">
            <a:solidFill>
              <a:schemeClr val="bg1"/>
            </a:solidFill>
            <a:cs typeface="B Nazanin" panose="00000400000000000000" pitchFamily="2" charset="-78"/>
          </a:endParaRPr>
        </a:p>
      </dgm:t>
    </dgm:pt>
    <dgm:pt modelId="{EB713773-7FE0-4692-8623-B6159EB1814F}" type="parTrans" cxnId="{14632EFF-4AF9-4943-8676-AD2468ABAC03}">
      <dgm:prSet/>
      <dgm:spPr/>
      <dgm:t>
        <a:bodyPr/>
        <a:lstStyle/>
        <a:p>
          <a:endParaRPr lang="en-US"/>
        </a:p>
      </dgm:t>
    </dgm:pt>
    <dgm:pt modelId="{E8AB04CD-238C-4903-AAFF-D8F6CECEF5FA}" type="sibTrans" cxnId="{14632EFF-4AF9-4943-8676-AD2468ABAC03}">
      <dgm:prSet/>
      <dgm:spPr/>
      <dgm:t>
        <a:bodyPr/>
        <a:lstStyle/>
        <a:p>
          <a:endParaRPr lang="en-US"/>
        </a:p>
      </dgm:t>
    </dgm:pt>
    <dgm:pt modelId="{162DD438-053A-478E-86FE-C4F0E48028AB}" type="asst">
      <dgm:prSet/>
      <dgm:spPr/>
      <dgm:t>
        <a:bodyPr/>
        <a:lstStyle/>
        <a:p>
          <a:r>
            <a:rPr lang="fa-IR" dirty="0">
              <a:solidFill>
                <a:schemeClr val="bg1"/>
              </a:solidFill>
              <a:cs typeface="B Nazanin" panose="00000400000000000000" pitchFamily="2" charset="-78"/>
            </a:rPr>
            <a:t>ارجاع به سطح دو</a:t>
          </a:r>
          <a:endParaRPr lang="en-US" dirty="0">
            <a:solidFill>
              <a:schemeClr val="bg1"/>
            </a:solidFill>
            <a:cs typeface="B Nazanin" panose="00000400000000000000" pitchFamily="2" charset="-78"/>
          </a:endParaRPr>
        </a:p>
      </dgm:t>
    </dgm:pt>
    <dgm:pt modelId="{ABA35EB2-89BC-48E6-9006-335A053F24F8}" type="parTrans" cxnId="{983DE204-7391-43F4-A133-C722316C12F1}">
      <dgm:prSet/>
      <dgm:spPr/>
      <dgm:t>
        <a:bodyPr/>
        <a:lstStyle/>
        <a:p>
          <a:endParaRPr lang="en-US"/>
        </a:p>
      </dgm:t>
    </dgm:pt>
    <dgm:pt modelId="{9D1F624A-AF54-48FC-9603-68DDECB6A28D}" type="sibTrans" cxnId="{983DE204-7391-43F4-A133-C722316C12F1}">
      <dgm:prSet/>
      <dgm:spPr/>
      <dgm:t>
        <a:bodyPr/>
        <a:lstStyle/>
        <a:p>
          <a:endParaRPr lang="en-US"/>
        </a:p>
      </dgm:t>
    </dgm:pt>
    <dgm:pt modelId="{963C4050-3EDF-4538-B995-63B5049C6C69}">
      <dgm:prSet custT="1"/>
      <dgm:spPr/>
      <dgm:t>
        <a:bodyPr/>
        <a:lstStyle/>
        <a:p>
          <a:pPr rtl="1"/>
          <a:r>
            <a:rPr lang="fa-IR" sz="1300" b="1" dirty="0">
              <a:solidFill>
                <a:schemeClr val="bg1"/>
              </a:solidFill>
              <a:cs typeface="B Nazanin" panose="00000400000000000000" pitchFamily="2" charset="-78"/>
            </a:rPr>
            <a:t>روده بزرگ:</a:t>
          </a:r>
        </a:p>
        <a:p>
          <a:pPr rtl="1"/>
          <a:r>
            <a:rPr lang="en-US" sz="1100" b="1" dirty="0">
              <a:solidFill>
                <a:srgbClr val="FFC000"/>
              </a:solidFill>
              <a:cs typeface="B Nazanin" panose="00000400000000000000" pitchFamily="2" charset="-78"/>
            </a:rPr>
            <a:t>FIT</a:t>
          </a:r>
        </a:p>
      </dgm:t>
    </dgm:pt>
    <dgm:pt modelId="{4409603A-8641-4424-8BC2-4F4497AAD6A3}" type="parTrans" cxnId="{109D9E69-9E35-40AF-9420-F7601A8F7856}">
      <dgm:prSet/>
      <dgm:spPr/>
      <dgm:t>
        <a:bodyPr/>
        <a:lstStyle/>
        <a:p>
          <a:endParaRPr lang="en-US"/>
        </a:p>
      </dgm:t>
    </dgm:pt>
    <dgm:pt modelId="{769EAD6D-50A3-4664-B382-97C21731912C}" type="sibTrans" cxnId="{109D9E69-9E35-40AF-9420-F7601A8F7856}">
      <dgm:prSet/>
      <dgm:spPr/>
      <dgm:t>
        <a:bodyPr/>
        <a:lstStyle/>
        <a:p>
          <a:endParaRPr lang="en-US"/>
        </a:p>
      </dgm:t>
    </dgm:pt>
    <dgm:pt modelId="{2560FC1F-7128-4B36-B515-4841DF2F3F99}" type="asst">
      <dgm:prSet custT="1"/>
      <dgm:spPr/>
      <dgm:t>
        <a:bodyPr/>
        <a:lstStyle/>
        <a:p>
          <a:pPr rtl="1"/>
          <a:r>
            <a:rPr lang="fa-IR" sz="1400" b="1" dirty="0">
              <a:solidFill>
                <a:schemeClr val="bg1"/>
              </a:solidFill>
              <a:cs typeface="B Nazanin" panose="00000400000000000000" pitchFamily="2" charset="-78"/>
            </a:rPr>
            <a:t>دهانه رحم:</a:t>
          </a:r>
        </a:p>
        <a:p>
          <a:pPr rtl="1"/>
          <a:r>
            <a:rPr lang="fa-IR" sz="1100" b="1" dirty="0">
              <a:solidFill>
                <a:srgbClr val="FFC000"/>
              </a:solidFill>
              <a:cs typeface="B Nazanin" panose="00000400000000000000" pitchFamily="2" charset="-78"/>
            </a:rPr>
            <a:t>پاپ اسمیر و </a:t>
          </a:r>
          <a:r>
            <a:rPr lang="en-US" sz="1100" b="1" dirty="0">
              <a:solidFill>
                <a:srgbClr val="FFC000"/>
              </a:solidFill>
              <a:cs typeface="B Nazanin" panose="00000400000000000000" pitchFamily="2" charset="-78"/>
            </a:rPr>
            <a:t>HPV</a:t>
          </a:r>
          <a:endParaRPr lang="en-US" sz="1100" dirty="0">
            <a:solidFill>
              <a:srgbClr val="FFC000"/>
            </a:solidFill>
            <a:cs typeface="B Nazanin" panose="00000400000000000000" pitchFamily="2" charset="-78"/>
          </a:endParaRPr>
        </a:p>
      </dgm:t>
    </dgm:pt>
    <dgm:pt modelId="{8F600772-5443-485A-BDE9-D1FD4489DE26}" type="parTrans" cxnId="{B36D04B6-AF3C-48D6-BB6E-EE54F51A1BFB}">
      <dgm:prSet/>
      <dgm:spPr/>
      <dgm:t>
        <a:bodyPr/>
        <a:lstStyle/>
        <a:p>
          <a:endParaRPr lang="en-US"/>
        </a:p>
      </dgm:t>
    </dgm:pt>
    <dgm:pt modelId="{46E8F5AE-A540-4FF2-9F70-F5D734485377}" type="sibTrans" cxnId="{B36D04B6-AF3C-48D6-BB6E-EE54F51A1BFB}">
      <dgm:prSet/>
      <dgm:spPr/>
      <dgm:t>
        <a:bodyPr/>
        <a:lstStyle/>
        <a:p>
          <a:endParaRPr lang="en-US"/>
        </a:p>
      </dgm:t>
    </dgm:pt>
    <dgm:pt modelId="{8E143950-2D3E-44CC-9CFA-ED1159BE5F26}" type="asst">
      <dgm:prSet custT="1"/>
      <dgm:spPr/>
      <dgm:t>
        <a:bodyPr/>
        <a:lstStyle/>
        <a:p>
          <a:r>
            <a:rPr lang="fa-IR" sz="1400" b="1" dirty="0">
              <a:solidFill>
                <a:schemeClr val="bg1"/>
              </a:solidFill>
              <a:cs typeface="B Nazanin" panose="00000400000000000000" pitchFamily="2" charset="-78"/>
            </a:rPr>
            <a:t>پستان:</a:t>
          </a:r>
        </a:p>
        <a:p>
          <a:r>
            <a:rPr lang="fa-IR" sz="1100" b="1" dirty="0">
              <a:solidFill>
                <a:srgbClr val="FFC000"/>
              </a:solidFill>
              <a:cs typeface="B Nazanin" panose="00000400000000000000" pitchFamily="2" charset="-78"/>
            </a:rPr>
            <a:t>معاینه بالینی پستان</a:t>
          </a:r>
          <a:endParaRPr lang="en-US" sz="1100" dirty="0">
            <a:solidFill>
              <a:srgbClr val="FFC000"/>
            </a:solidFill>
            <a:cs typeface="B Nazanin" panose="00000400000000000000" pitchFamily="2" charset="-78"/>
          </a:endParaRPr>
        </a:p>
      </dgm:t>
    </dgm:pt>
    <dgm:pt modelId="{2199ED27-DD11-4FDD-8CA3-717BFA780A97}" type="parTrans" cxnId="{8F45B53A-5B2B-40CC-99ED-EF077BCCBAE7}">
      <dgm:prSet/>
      <dgm:spPr/>
      <dgm:t>
        <a:bodyPr/>
        <a:lstStyle/>
        <a:p>
          <a:endParaRPr lang="en-US"/>
        </a:p>
      </dgm:t>
    </dgm:pt>
    <dgm:pt modelId="{882950BE-6981-4974-BD01-29CEECC2A4A6}" type="sibTrans" cxnId="{8F45B53A-5B2B-40CC-99ED-EF077BCCBAE7}">
      <dgm:prSet/>
      <dgm:spPr/>
      <dgm:t>
        <a:bodyPr/>
        <a:lstStyle/>
        <a:p>
          <a:endParaRPr lang="en-US"/>
        </a:p>
      </dgm:t>
    </dgm:pt>
    <dgm:pt modelId="{0E99678F-0AAF-4367-8F7E-BC895F6977CB}" type="pres">
      <dgm:prSet presAssocID="{BD60368B-89E0-4AA4-848E-2B29F581FD3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180DDB19-43E8-41E5-9221-A464E3AC4815}" type="pres">
      <dgm:prSet presAssocID="{08C170B8-5B08-4C18-9D6C-36EC146C1F01}" presName="hierRoot1" presStyleCnt="0">
        <dgm:presLayoutVars>
          <dgm:hierBranch val="init"/>
        </dgm:presLayoutVars>
      </dgm:prSet>
      <dgm:spPr/>
    </dgm:pt>
    <dgm:pt modelId="{11C3223A-2CEC-4E5F-93EA-6D1940669247}" type="pres">
      <dgm:prSet presAssocID="{08C170B8-5B08-4C18-9D6C-36EC146C1F01}" presName="rootComposite1" presStyleCnt="0"/>
      <dgm:spPr/>
    </dgm:pt>
    <dgm:pt modelId="{F2F9B23F-6F57-47AA-9290-A2F9BC73E1C6}" type="pres">
      <dgm:prSet presAssocID="{08C170B8-5B08-4C18-9D6C-36EC146C1F01}" presName="rootText1" presStyleLbl="node0" presStyleIdx="0" presStyleCnt="1" custScaleX="380595" custScaleY="22114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94564FF-97BD-471C-B33F-79235888C5B4}" type="pres">
      <dgm:prSet presAssocID="{08C170B8-5B08-4C18-9D6C-36EC146C1F01}" presName="rootConnector1" presStyleLbl="node1" presStyleIdx="0" presStyleCnt="0"/>
      <dgm:spPr/>
      <dgm:t>
        <a:bodyPr/>
        <a:lstStyle/>
        <a:p>
          <a:endParaRPr lang="en-US"/>
        </a:p>
      </dgm:t>
    </dgm:pt>
    <dgm:pt modelId="{3C415C7F-487D-4062-ABFE-C1A502E10976}" type="pres">
      <dgm:prSet presAssocID="{08C170B8-5B08-4C18-9D6C-36EC146C1F01}" presName="hierChild2" presStyleCnt="0"/>
      <dgm:spPr/>
    </dgm:pt>
    <dgm:pt modelId="{1145312B-1351-4A6F-853D-DE92F2167D4E}" type="pres">
      <dgm:prSet presAssocID="{EB713773-7FE0-4692-8623-B6159EB1814F}" presName="Name37" presStyleLbl="parChTrans1D2" presStyleIdx="0" presStyleCnt="2"/>
      <dgm:spPr/>
      <dgm:t>
        <a:bodyPr/>
        <a:lstStyle/>
        <a:p>
          <a:endParaRPr lang="en-US"/>
        </a:p>
      </dgm:t>
    </dgm:pt>
    <dgm:pt modelId="{5D5F72C0-FAAE-4948-8EE1-D0DB0CA19EAC}" type="pres">
      <dgm:prSet presAssocID="{32C11BBA-C3B9-48C8-8347-CCC3422E1650}" presName="hierRoot2" presStyleCnt="0">
        <dgm:presLayoutVars>
          <dgm:hierBranch val="init"/>
        </dgm:presLayoutVars>
      </dgm:prSet>
      <dgm:spPr/>
    </dgm:pt>
    <dgm:pt modelId="{1DB24BFA-5B12-422C-B76D-02F24FCFC926}" type="pres">
      <dgm:prSet presAssocID="{32C11BBA-C3B9-48C8-8347-CCC3422E1650}" presName="rootComposite" presStyleCnt="0"/>
      <dgm:spPr/>
    </dgm:pt>
    <dgm:pt modelId="{83651FD4-6859-4DE9-AC00-62B8A68CF3CC}" type="pres">
      <dgm:prSet presAssocID="{32C11BBA-C3B9-48C8-8347-CCC3422E1650}" presName="rootText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3CB9E4F-2DA8-455B-B5B1-642147FA9B2B}" type="pres">
      <dgm:prSet presAssocID="{32C11BBA-C3B9-48C8-8347-CCC3422E1650}" presName="rootConnector" presStyleLbl="node2" presStyleIdx="0" presStyleCnt="1"/>
      <dgm:spPr/>
      <dgm:t>
        <a:bodyPr/>
        <a:lstStyle/>
        <a:p>
          <a:endParaRPr lang="en-US"/>
        </a:p>
      </dgm:t>
    </dgm:pt>
    <dgm:pt modelId="{C039BEBC-1EFB-4214-A730-2C9C5CFE7702}" type="pres">
      <dgm:prSet presAssocID="{32C11BBA-C3B9-48C8-8347-CCC3422E1650}" presName="hierChild4" presStyleCnt="0"/>
      <dgm:spPr/>
    </dgm:pt>
    <dgm:pt modelId="{0F9709A3-9A27-435B-95A1-6A798ADF8F17}" type="pres">
      <dgm:prSet presAssocID="{4409603A-8641-4424-8BC2-4F4497AAD6A3}" presName="Name37" presStyleLbl="parChTrans1D3" presStyleIdx="0" presStyleCnt="4"/>
      <dgm:spPr/>
      <dgm:t>
        <a:bodyPr/>
        <a:lstStyle/>
        <a:p>
          <a:endParaRPr lang="en-US"/>
        </a:p>
      </dgm:t>
    </dgm:pt>
    <dgm:pt modelId="{C76A003B-A410-44B3-BAE0-70F257543A8E}" type="pres">
      <dgm:prSet presAssocID="{963C4050-3EDF-4538-B995-63B5049C6C69}" presName="hierRoot2" presStyleCnt="0">
        <dgm:presLayoutVars>
          <dgm:hierBranch val="init"/>
        </dgm:presLayoutVars>
      </dgm:prSet>
      <dgm:spPr/>
    </dgm:pt>
    <dgm:pt modelId="{03DB78F0-CE7C-4783-AF44-0C39E477999F}" type="pres">
      <dgm:prSet presAssocID="{963C4050-3EDF-4538-B995-63B5049C6C69}" presName="rootComposite" presStyleCnt="0"/>
      <dgm:spPr/>
    </dgm:pt>
    <dgm:pt modelId="{F0252908-C3FC-4CC6-BF80-AC1F60BB7F98}" type="pres">
      <dgm:prSet presAssocID="{963C4050-3EDF-4538-B995-63B5049C6C69}" presName="rootText" presStyleLbl="node3" presStyleIdx="0" presStyleCnt="1" custScaleX="11931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83C75A7-63B3-460B-8518-19C413022E46}" type="pres">
      <dgm:prSet presAssocID="{963C4050-3EDF-4538-B995-63B5049C6C69}" presName="rootConnector" presStyleLbl="node3" presStyleIdx="0" presStyleCnt="1"/>
      <dgm:spPr/>
      <dgm:t>
        <a:bodyPr/>
        <a:lstStyle/>
        <a:p>
          <a:endParaRPr lang="en-US"/>
        </a:p>
      </dgm:t>
    </dgm:pt>
    <dgm:pt modelId="{43E94AB9-497F-406E-A9E3-4785E867D126}" type="pres">
      <dgm:prSet presAssocID="{963C4050-3EDF-4538-B995-63B5049C6C69}" presName="hierChild4" presStyleCnt="0"/>
      <dgm:spPr/>
    </dgm:pt>
    <dgm:pt modelId="{054A6CC6-DA8E-4827-B109-ABF87114C40C}" type="pres">
      <dgm:prSet presAssocID="{963C4050-3EDF-4538-B995-63B5049C6C69}" presName="hierChild5" presStyleCnt="0"/>
      <dgm:spPr/>
    </dgm:pt>
    <dgm:pt modelId="{0A9A22D3-29CA-4A10-9D64-6F9D41F63B3F}" type="pres">
      <dgm:prSet presAssocID="{32C11BBA-C3B9-48C8-8347-CCC3422E1650}" presName="hierChild5" presStyleCnt="0"/>
      <dgm:spPr/>
    </dgm:pt>
    <dgm:pt modelId="{F8F37861-BA30-4398-884D-424D0AA6F24B}" type="pres">
      <dgm:prSet presAssocID="{2199ED27-DD11-4FDD-8CA3-717BFA780A97}" presName="Name111" presStyleLbl="parChTrans1D3" presStyleIdx="1" presStyleCnt="4"/>
      <dgm:spPr/>
      <dgm:t>
        <a:bodyPr/>
        <a:lstStyle/>
        <a:p>
          <a:endParaRPr lang="en-US"/>
        </a:p>
      </dgm:t>
    </dgm:pt>
    <dgm:pt modelId="{29E1CDFD-937F-44E9-AD61-D85105100832}" type="pres">
      <dgm:prSet presAssocID="{8E143950-2D3E-44CC-9CFA-ED1159BE5F26}" presName="hierRoot3" presStyleCnt="0">
        <dgm:presLayoutVars>
          <dgm:hierBranch val="init"/>
        </dgm:presLayoutVars>
      </dgm:prSet>
      <dgm:spPr/>
    </dgm:pt>
    <dgm:pt modelId="{9DE4BDC9-FD0D-437C-A0D6-3709F1265BCA}" type="pres">
      <dgm:prSet presAssocID="{8E143950-2D3E-44CC-9CFA-ED1159BE5F26}" presName="rootComposite3" presStyleCnt="0"/>
      <dgm:spPr/>
    </dgm:pt>
    <dgm:pt modelId="{73FC9B6C-11A0-4AC7-A729-75EAF15FD24D}" type="pres">
      <dgm:prSet presAssocID="{8E143950-2D3E-44CC-9CFA-ED1159BE5F26}" presName="rootText3" presStyleLbl="asst2" presStyleIdx="0" presStyleCnt="2" custScaleX="12829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51CF0A4-E97E-409C-9031-18038A7BE3E7}" type="pres">
      <dgm:prSet presAssocID="{8E143950-2D3E-44CC-9CFA-ED1159BE5F26}" presName="rootConnector3" presStyleLbl="asst2" presStyleIdx="0" presStyleCnt="2"/>
      <dgm:spPr/>
      <dgm:t>
        <a:bodyPr/>
        <a:lstStyle/>
        <a:p>
          <a:endParaRPr lang="en-US"/>
        </a:p>
      </dgm:t>
    </dgm:pt>
    <dgm:pt modelId="{929D3AAE-3C63-4847-87BB-93235FC43E08}" type="pres">
      <dgm:prSet presAssocID="{8E143950-2D3E-44CC-9CFA-ED1159BE5F26}" presName="hierChild6" presStyleCnt="0"/>
      <dgm:spPr/>
    </dgm:pt>
    <dgm:pt modelId="{05B9087E-2F30-46F6-B3AD-82DF8E6E8799}" type="pres">
      <dgm:prSet presAssocID="{8E143950-2D3E-44CC-9CFA-ED1159BE5F26}" presName="hierChild7" presStyleCnt="0"/>
      <dgm:spPr/>
    </dgm:pt>
    <dgm:pt modelId="{B4368EDB-85FD-492E-A093-595394DCBBEF}" type="pres">
      <dgm:prSet presAssocID="{8F600772-5443-485A-BDE9-D1FD4489DE26}" presName="Name111" presStyleLbl="parChTrans1D3" presStyleIdx="2" presStyleCnt="4"/>
      <dgm:spPr/>
      <dgm:t>
        <a:bodyPr/>
        <a:lstStyle/>
        <a:p>
          <a:endParaRPr lang="en-US"/>
        </a:p>
      </dgm:t>
    </dgm:pt>
    <dgm:pt modelId="{5D4F5474-22EB-402B-AEBF-9074352DB607}" type="pres">
      <dgm:prSet presAssocID="{2560FC1F-7128-4B36-B515-4841DF2F3F99}" presName="hierRoot3" presStyleCnt="0">
        <dgm:presLayoutVars>
          <dgm:hierBranch val="init"/>
        </dgm:presLayoutVars>
      </dgm:prSet>
      <dgm:spPr/>
    </dgm:pt>
    <dgm:pt modelId="{456FC81B-B01B-45EF-815E-5B65EE38AC77}" type="pres">
      <dgm:prSet presAssocID="{2560FC1F-7128-4B36-B515-4841DF2F3F99}" presName="rootComposite3" presStyleCnt="0"/>
      <dgm:spPr/>
    </dgm:pt>
    <dgm:pt modelId="{A266419B-6290-43E2-B189-46D972FD184E}" type="pres">
      <dgm:prSet presAssocID="{2560FC1F-7128-4B36-B515-4841DF2F3F99}" presName="rootText3" presStyleLbl="asst2" presStyleIdx="1" presStyleCnt="2" custScaleX="12498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50F778D-3373-4FE4-A71B-0280A4FC567D}" type="pres">
      <dgm:prSet presAssocID="{2560FC1F-7128-4B36-B515-4841DF2F3F99}" presName="rootConnector3" presStyleLbl="asst2" presStyleIdx="1" presStyleCnt="2"/>
      <dgm:spPr/>
      <dgm:t>
        <a:bodyPr/>
        <a:lstStyle/>
        <a:p>
          <a:endParaRPr lang="en-US"/>
        </a:p>
      </dgm:t>
    </dgm:pt>
    <dgm:pt modelId="{DAD43327-956F-4A32-8A29-2F8548D5779D}" type="pres">
      <dgm:prSet presAssocID="{2560FC1F-7128-4B36-B515-4841DF2F3F99}" presName="hierChild6" presStyleCnt="0"/>
      <dgm:spPr/>
    </dgm:pt>
    <dgm:pt modelId="{AFF63D0A-77BE-407B-B18C-741727ABEE06}" type="pres">
      <dgm:prSet presAssocID="{2560FC1F-7128-4B36-B515-4841DF2F3F99}" presName="hierChild7" presStyleCnt="0"/>
      <dgm:spPr/>
    </dgm:pt>
    <dgm:pt modelId="{AB05C899-425A-4CBF-AB2F-9C05E177E64A}" type="pres">
      <dgm:prSet presAssocID="{08C170B8-5B08-4C18-9D6C-36EC146C1F01}" presName="hierChild3" presStyleCnt="0"/>
      <dgm:spPr/>
    </dgm:pt>
    <dgm:pt modelId="{429930AF-F248-455C-A02B-8A004F752D87}" type="pres">
      <dgm:prSet presAssocID="{8E0A5201-6EB5-4188-961C-30F8B6A7BDA8}" presName="Name111" presStyleLbl="parChTrans1D2" presStyleIdx="1" presStyleCnt="2"/>
      <dgm:spPr/>
      <dgm:t>
        <a:bodyPr/>
        <a:lstStyle/>
        <a:p>
          <a:endParaRPr lang="en-US"/>
        </a:p>
      </dgm:t>
    </dgm:pt>
    <dgm:pt modelId="{6EA56BB8-8DDA-4475-A1A3-5C451A09A543}" type="pres">
      <dgm:prSet presAssocID="{01D44492-2C9A-47C6-974C-055D5C3BDD3E}" presName="hierRoot3" presStyleCnt="0">
        <dgm:presLayoutVars>
          <dgm:hierBranch val="init"/>
        </dgm:presLayoutVars>
      </dgm:prSet>
      <dgm:spPr/>
    </dgm:pt>
    <dgm:pt modelId="{D4885D3F-0E9D-43DA-97A7-435154999B73}" type="pres">
      <dgm:prSet presAssocID="{01D44492-2C9A-47C6-974C-055D5C3BDD3E}" presName="rootComposite3" presStyleCnt="0"/>
      <dgm:spPr/>
    </dgm:pt>
    <dgm:pt modelId="{D52B2BBD-4906-4C54-B974-BF967568413A}" type="pres">
      <dgm:prSet presAssocID="{01D44492-2C9A-47C6-974C-055D5C3BDD3E}" presName="rootText3" presStyleLbl="asst1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548FF2B-2C17-454F-8A6D-DCB2AAAF062A}" type="pres">
      <dgm:prSet presAssocID="{01D44492-2C9A-47C6-974C-055D5C3BDD3E}" presName="rootConnector3" presStyleLbl="asst1" presStyleIdx="0" presStyleCnt="2"/>
      <dgm:spPr/>
      <dgm:t>
        <a:bodyPr/>
        <a:lstStyle/>
        <a:p>
          <a:endParaRPr lang="en-US"/>
        </a:p>
      </dgm:t>
    </dgm:pt>
    <dgm:pt modelId="{EF020588-302F-4750-86EC-286AADBBE564}" type="pres">
      <dgm:prSet presAssocID="{01D44492-2C9A-47C6-974C-055D5C3BDD3E}" presName="hierChild6" presStyleCnt="0"/>
      <dgm:spPr/>
    </dgm:pt>
    <dgm:pt modelId="{71336D90-E6FF-4D8F-AAA5-8F7F0C862FD0}" type="pres">
      <dgm:prSet presAssocID="{01D44492-2C9A-47C6-974C-055D5C3BDD3E}" presName="hierChild7" presStyleCnt="0"/>
      <dgm:spPr/>
    </dgm:pt>
    <dgm:pt modelId="{12273503-9FF1-436D-B879-A7C66E1A379E}" type="pres">
      <dgm:prSet presAssocID="{ABA35EB2-89BC-48E6-9006-335A053F24F8}" presName="Name111" presStyleLbl="parChTrans1D3" presStyleIdx="3" presStyleCnt="4"/>
      <dgm:spPr/>
      <dgm:t>
        <a:bodyPr/>
        <a:lstStyle/>
        <a:p>
          <a:endParaRPr lang="en-US"/>
        </a:p>
      </dgm:t>
    </dgm:pt>
    <dgm:pt modelId="{15480394-FEEA-4E96-94C8-5E019F04E419}" type="pres">
      <dgm:prSet presAssocID="{162DD438-053A-478E-86FE-C4F0E48028AB}" presName="hierRoot3" presStyleCnt="0">
        <dgm:presLayoutVars>
          <dgm:hierBranch val="init"/>
        </dgm:presLayoutVars>
      </dgm:prSet>
      <dgm:spPr/>
    </dgm:pt>
    <dgm:pt modelId="{9B54D9C2-F5EA-418F-9290-639E67D31A73}" type="pres">
      <dgm:prSet presAssocID="{162DD438-053A-478E-86FE-C4F0E48028AB}" presName="rootComposite3" presStyleCnt="0"/>
      <dgm:spPr/>
    </dgm:pt>
    <dgm:pt modelId="{AE693916-324B-42D1-AA64-9640F0CBF76E}" type="pres">
      <dgm:prSet presAssocID="{162DD438-053A-478E-86FE-C4F0E48028AB}" presName="rootText3" presStyleLbl="asst1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C17E5D5-94A4-4C82-987B-25F02965FAE8}" type="pres">
      <dgm:prSet presAssocID="{162DD438-053A-478E-86FE-C4F0E48028AB}" presName="rootConnector3" presStyleLbl="asst1" presStyleIdx="1" presStyleCnt="2"/>
      <dgm:spPr/>
      <dgm:t>
        <a:bodyPr/>
        <a:lstStyle/>
        <a:p>
          <a:endParaRPr lang="en-US"/>
        </a:p>
      </dgm:t>
    </dgm:pt>
    <dgm:pt modelId="{4A7C3D99-51BF-4F1E-A2D4-0D4F13C92582}" type="pres">
      <dgm:prSet presAssocID="{162DD438-053A-478E-86FE-C4F0E48028AB}" presName="hierChild6" presStyleCnt="0"/>
      <dgm:spPr/>
    </dgm:pt>
    <dgm:pt modelId="{5346346F-5B28-447C-A013-356C87C6F969}" type="pres">
      <dgm:prSet presAssocID="{162DD438-053A-478E-86FE-C4F0E48028AB}" presName="hierChild7" presStyleCnt="0"/>
      <dgm:spPr/>
    </dgm:pt>
  </dgm:ptLst>
  <dgm:cxnLst>
    <dgm:cxn modelId="{E4A619C3-976A-451D-886A-D7E8F8222171}" type="presOf" srcId="{32C11BBA-C3B9-48C8-8347-CCC3422E1650}" destId="{13CB9E4F-2DA8-455B-B5B1-642147FA9B2B}" srcOrd="1" destOrd="0" presId="urn:microsoft.com/office/officeart/2005/8/layout/orgChart1"/>
    <dgm:cxn modelId="{F6891FE9-7E7A-4FE5-ABCD-F973C145FD34}" type="presOf" srcId="{08C170B8-5B08-4C18-9D6C-36EC146C1F01}" destId="{B94564FF-97BD-471C-B33F-79235888C5B4}" srcOrd="1" destOrd="0" presId="urn:microsoft.com/office/officeart/2005/8/layout/orgChart1"/>
    <dgm:cxn modelId="{E491582D-AD86-4786-8A8D-A5695A061E4E}" type="presOf" srcId="{2199ED27-DD11-4FDD-8CA3-717BFA780A97}" destId="{F8F37861-BA30-4398-884D-424D0AA6F24B}" srcOrd="0" destOrd="0" presId="urn:microsoft.com/office/officeart/2005/8/layout/orgChart1"/>
    <dgm:cxn modelId="{81292FC1-A77B-48C2-A0E3-BD3E578AEFAC}" type="presOf" srcId="{32C11BBA-C3B9-48C8-8347-CCC3422E1650}" destId="{83651FD4-6859-4DE9-AC00-62B8A68CF3CC}" srcOrd="0" destOrd="0" presId="urn:microsoft.com/office/officeart/2005/8/layout/orgChart1"/>
    <dgm:cxn modelId="{FE3E2A11-91C9-4717-86B1-8E4927C1D131}" type="presOf" srcId="{01D44492-2C9A-47C6-974C-055D5C3BDD3E}" destId="{3548FF2B-2C17-454F-8A6D-DCB2AAAF062A}" srcOrd="1" destOrd="0" presId="urn:microsoft.com/office/officeart/2005/8/layout/orgChart1"/>
    <dgm:cxn modelId="{25D310F2-6BD7-457F-AC77-16751B0AE6B0}" type="presOf" srcId="{8E143950-2D3E-44CC-9CFA-ED1159BE5F26}" destId="{851CF0A4-E97E-409C-9031-18038A7BE3E7}" srcOrd="1" destOrd="0" presId="urn:microsoft.com/office/officeart/2005/8/layout/orgChart1"/>
    <dgm:cxn modelId="{D54C15A6-3527-487D-9542-20E92E417F0B}" type="presOf" srcId="{EB713773-7FE0-4692-8623-B6159EB1814F}" destId="{1145312B-1351-4A6F-853D-DE92F2167D4E}" srcOrd="0" destOrd="0" presId="urn:microsoft.com/office/officeart/2005/8/layout/orgChart1"/>
    <dgm:cxn modelId="{8BBB09BB-E121-4060-A8A9-E7828916D74B}" type="presOf" srcId="{162DD438-053A-478E-86FE-C4F0E48028AB}" destId="{FC17E5D5-94A4-4C82-987B-25F02965FAE8}" srcOrd="1" destOrd="0" presId="urn:microsoft.com/office/officeart/2005/8/layout/orgChart1"/>
    <dgm:cxn modelId="{80FB929A-F36F-41C7-835F-AD75E66F855D}" type="presOf" srcId="{963C4050-3EDF-4538-B995-63B5049C6C69}" destId="{F0252908-C3FC-4CC6-BF80-AC1F60BB7F98}" srcOrd="0" destOrd="0" presId="urn:microsoft.com/office/officeart/2005/8/layout/orgChart1"/>
    <dgm:cxn modelId="{9E8D3C94-BEF3-4FA5-B3FE-AB8CA498449D}" type="presOf" srcId="{2560FC1F-7128-4B36-B515-4841DF2F3F99}" destId="{A266419B-6290-43E2-B189-46D972FD184E}" srcOrd="0" destOrd="0" presId="urn:microsoft.com/office/officeart/2005/8/layout/orgChart1"/>
    <dgm:cxn modelId="{C91EB2FF-22B7-4085-B011-0D24ABBB5C78}" type="presOf" srcId="{4409603A-8641-4424-8BC2-4F4497AAD6A3}" destId="{0F9709A3-9A27-435B-95A1-6A798ADF8F17}" srcOrd="0" destOrd="0" presId="urn:microsoft.com/office/officeart/2005/8/layout/orgChart1"/>
    <dgm:cxn modelId="{019C382E-C6CA-406A-A41C-633E360BB6A5}" type="presOf" srcId="{08C170B8-5B08-4C18-9D6C-36EC146C1F01}" destId="{F2F9B23F-6F57-47AA-9290-A2F9BC73E1C6}" srcOrd="0" destOrd="0" presId="urn:microsoft.com/office/officeart/2005/8/layout/orgChart1"/>
    <dgm:cxn modelId="{86DB3236-9B61-4BDF-9FD2-47836FDB3A2F}" type="presOf" srcId="{8E143950-2D3E-44CC-9CFA-ED1159BE5F26}" destId="{73FC9B6C-11A0-4AC7-A729-75EAF15FD24D}" srcOrd="0" destOrd="0" presId="urn:microsoft.com/office/officeart/2005/8/layout/orgChart1"/>
    <dgm:cxn modelId="{242E3839-CEB7-40E4-888E-1E31690CAF37}" type="presOf" srcId="{963C4050-3EDF-4538-B995-63B5049C6C69}" destId="{583C75A7-63B3-460B-8518-19C413022E46}" srcOrd="1" destOrd="0" presId="urn:microsoft.com/office/officeart/2005/8/layout/orgChart1"/>
    <dgm:cxn modelId="{58F75289-CCB5-463E-9D87-158BCF77E2E6}" type="presOf" srcId="{8F600772-5443-485A-BDE9-D1FD4489DE26}" destId="{B4368EDB-85FD-492E-A093-595394DCBBEF}" srcOrd="0" destOrd="0" presId="urn:microsoft.com/office/officeart/2005/8/layout/orgChart1"/>
    <dgm:cxn modelId="{8750B0F1-2852-4756-9373-7F6AA6C9D1D9}" srcId="{08C170B8-5B08-4C18-9D6C-36EC146C1F01}" destId="{01D44492-2C9A-47C6-974C-055D5C3BDD3E}" srcOrd="0" destOrd="0" parTransId="{8E0A5201-6EB5-4188-961C-30F8B6A7BDA8}" sibTransId="{DFD52B24-4B46-4F1F-950A-6C8681831037}"/>
    <dgm:cxn modelId="{ED08EED4-8268-472A-AB47-812A8E45198C}" type="presOf" srcId="{162DD438-053A-478E-86FE-C4F0E48028AB}" destId="{AE693916-324B-42D1-AA64-9640F0CBF76E}" srcOrd="0" destOrd="0" presId="urn:microsoft.com/office/officeart/2005/8/layout/orgChart1"/>
    <dgm:cxn modelId="{0BC1DAC9-4C51-49AF-AB69-4BD50816D1FC}" type="presOf" srcId="{ABA35EB2-89BC-48E6-9006-335A053F24F8}" destId="{12273503-9FF1-436D-B879-A7C66E1A379E}" srcOrd="0" destOrd="0" presId="urn:microsoft.com/office/officeart/2005/8/layout/orgChart1"/>
    <dgm:cxn modelId="{14632EFF-4AF9-4943-8676-AD2468ABAC03}" srcId="{08C170B8-5B08-4C18-9D6C-36EC146C1F01}" destId="{32C11BBA-C3B9-48C8-8347-CCC3422E1650}" srcOrd="1" destOrd="0" parTransId="{EB713773-7FE0-4692-8623-B6159EB1814F}" sibTransId="{E8AB04CD-238C-4903-AAFF-D8F6CECEF5FA}"/>
    <dgm:cxn modelId="{2301EF0C-105C-4E2A-8CE4-82E183D395D7}" srcId="{BD60368B-89E0-4AA4-848E-2B29F581FD37}" destId="{08C170B8-5B08-4C18-9D6C-36EC146C1F01}" srcOrd="0" destOrd="0" parTransId="{C07C462D-57D2-4EE9-BB53-B1F8E278C6C5}" sibTransId="{A8733CFE-A946-4D3F-B167-780FF80BE57E}"/>
    <dgm:cxn modelId="{E8CCEC44-D336-4F22-9531-99E61A6593D5}" type="presOf" srcId="{2560FC1F-7128-4B36-B515-4841DF2F3F99}" destId="{B50F778D-3373-4FE4-A71B-0280A4FC567D}" srcOrd="1" destOrd="0" presId="urn:microsoft.com/office/officeart/2005/8/layout/orgChart1"/>
    <dgm:cxn modelId="{B36D04B6-AF3C-48D6-BB6E-EE54F51A1BFB}" srcId="{32C11BBA-C3B9-48C8-8347-CCC3422E1650}" destId="{2560FC1F-7128-4B36-B515-4841DF2F3F99}" srcOrd="1" destOrd="0" parTransId="{8F600772-5443-485A-BDE9-D1FD4489DE26}" sibTransId="{46E8F5AE-A540-4FF2-9F70-F5D734485377}"/>
    <dgm:cxn modelId="{109D9E69-9E35-40AF-9420-F7601A8F7856}" srcId="{32C11BBA-C3B9-48C8-8347-CCC3422E1650}" destId="{963C4050-3EDF-4538-B995-63B5049C6C69}" srcOrd="2" destOrd="0" parTransId="{4409603A-8641-4424-8BC2-4F4497AAD6A3}" sibTransId="{769EAD6D-50A3-4664-B382-97C21731912C}"/>
    <dgm:cxn modelId="{63DAB655-586D-47DC-B40D-5ADF4E053520}" type="presOf" srcId="{BD60368B-89E0-4AA4-848E-2B29F581FD37}" destId="{0E99678F-0AAF-4367-8F7E-BC895F6977CB}" srcOrd="0" destOrd="0" presId="urn:microsoft.com/office/officeart/2005/8/layout/orgChart1"/>
    <dgm:cxn modelId="{BD7533F5-F916-486D-B85B-0403FC32ECEF}" type="presOf" srcId="{8E0A5201-6EB5-4188-961C-30F8B6A7BDA8}" destId="{429930AF-F248-455C-A02B-8A004F752D87}" srcOrd="0" destOrd="0" presId="urn:microsoft.com/office/officeart/2005/8/layout/orgChart1"/>
    <dgm:cxn modelId="{983DE204-7391-43F4-A133-C722316C12F1}" srcId="{01D44492-2C9A-47C6-974C-055D5C3BDD3E}" destId="{162DD438-053A-478E-86FE-C4F0E48028AB}" srcOrd="0" destOrd="0" parTransId="{ABA35EB2-89BC-48E6-9006-335A053F24F8}" sibTransId="{9D1F624A-AF54-48FC-9603-68DDECB6A28D}"/>
    <dgm:cxn modelId="{8F45B53A-5B2B-40CC-99ED-EF077BCCBAE7}" srcId="{32C11BBA-C3B9-48C8-8347-CCC3422E1650}" destId="{8E143950-2D3E-44CC-9CFA-ED1159BE5F26}" srcOrd="0" destOrd="0" parTransId="{2199ED27-DD11-4FDD-8CA3-717BFA780A97}" sibTransId="{882950BE-6981-4974-BD01-29CEECC2A4A6}"/>
    <dgm:cxn modelId="{6C8CA479-2833-4CA2-B813-FC97A598E3F8}" type="presOf" srcId="{01D44492-2C9A-47C6-974C-055D5C3BDD3E}" destId="{D52B2BBD-4906-4C54-B974-BF967568413A}" srcOrd="0" destOrd="0" presId="urn:microsoft.com/office/officeart/2005/8/layout/orgChart1"/>
    <dgm:cxn modelId="{9E60DD4A-28AC-47D8-802B-079A473CD1DD}" type="presParOf" srcId="{0E99678F-0AAF-4367-8F7E-BC895F6977CB}" destId="{180DDB19-43E8-41E5-9221-A464E3AC4815}" srcOrd="0" destOrd="0" presId="urn:microsoft.com/office/officeart/2005/8/layout/orgChart1"/>
    <dgm:cxn modelId="{71965531-178B-4867-AF5F-F98F37195D49}" type="presParOf" srcId="{180DDB19-43E8-41E5-9221-A464E3AC4815}" destId="{11C3223A-2CEC-4E5F-93EA-6D1940669247}" srcOrd="0" destOrd="0" presId="urn:microsoft.com/office/officeart/2005/8/layout/orgChart1"/>
    <dgm:cxn modelId="{A72D8A4A-6437-4854-8E71-30A73FE5FAB1}" type="presParOf" srcId="{11C3223A-2CEC-4E5F-93EA-6D1940669247}" destId="{F2F9B23F-6F57-47AA-9290-A2F9BC73E1C6}" srcOrd="0" destOrd="0" presId="urn:microsoft.com/office/officeart/2005/8/layout/orgChart1"/>
    <dgm:cxn modelId="{D30C856B-BACB-444B-9E71-D9E7017BFA71}" type="presParOf" srcId="{11C3223A-2CEC-4E5F-93EA-6D1940669247}" destId="{B94564FF-97BD-471C-B33F-79235888C5B4}" srcOrd="1" destOrd="0" presId="urn:microsoft.com/office/officeart/2005/8/layout/orgChart1"/>
    <dgm:cxn modelId="{55C0E4EC-6FC4-4104-9477-821E719EBC09}" type="presParOf" srcId="{180DDB19-43E8-41E5-9221-A464E3AC4815}" destId="{3C415C7F-487D-4062-ABFE-C1A502E10976}" srcOrd="1" destOrd="0" presId="urn:microsoft.com/office/officeart/2005/8/layout/orgChart1"/>
    <dgm:cxn modelId="{FAF2EA07-CF69-4CA2-94DA-D3EBBD81E711}" type="presParOf" srcId="{3C415C7F-487D-4062-ABFE-C1A502E10976}" destId="{1145312B-1351-4A6F-853D-DE92F2167D4E}" srcOrd="0" destOrd="0" presId="urn:microsoft.com/office/officeart/2005/8/layout/orgChart1"/>
    <dgm:cxn modelId="{934FE3EB-1669-48C4-9279-8AA99E62994D}" type="presParOf" srcId="{3C415C7F-487D-4062-ABFE-C1A502E10976}" destId="{5D5F72C0-FAAE-4948-8EE1-D0DB0CA19EAC}" srcOrd="1" destOrd="0" presId="urn:microsoft.com/office/officeart/2005/8/layout/orgChart1"/>
    <dgm:cxn modelId="{47B30C5F-0E25-4D01-98A9-075AE0DA41E7}" type="presParOf" srcId="{5D5F72C0-FAAE-4948-8EE1-D0DB0CA19EAC}" destId="{1DB24BFA-5B12-422C-B76D-02F24FCFC926}" srcOrd="0" destOrd="0" presId="urn:microsoft.com/office/officeart/2005/8/layout/orgChart1"/>
    <dgm:cxn modelId="{0FF27486-D5A5-46FF-B51F-7EE2B83BFD11}" type="presParOf" srcId="{1DB24BFA-5B12-422C-B76D-02F24FCFC926}" destId="{83651FD4-6859-4DE9-AC00-62B8A68CF3CC}" srcOrd="0" destOrd="0" presId="urn:microsoft.com/office/officeart/2005/8/layout/orgChart1"/>
    <dgm:cxn modelId="{95DCAF22-C2CA-4A68-AADB-CC74E948C7F0}" type="presParOf" srcId="{1DB24BFA-5B12-422C-B76D-02F24FCFC926}" destId="{13CB9E4F-2DA8-455B-B5B1-642147FA9B2B}" srcOrd="1" destOrd="0" presId="urn:microsoft.com/office/officeart/2005/8/layout/orgChart1"/>
    <dgm:cxn modelId="{89E37DBB-889B-495A-905C-EFE41511DB72}" type="presParOf" srcId="{5D5F72C0-FAAE-4948-8EE1-D0DB0CA19EAC}" destId="{C039BEBC-1EFB-4214-A730-2C9C5CFE7702}" srcOrd="1" destOrd="0" presId="urn:microsoft.com/office/officeart/2005/8/layout/orgChart1"/>
    <dgm:cxn modelId="{FD5C3D40-9D51-487B-872C-193033A8F70E}" type="presParOf" srcId="{C039BEBC-1EFB-4214-A730-2C9C5CFE7702}" destId="{0F9709A3-9A27-435B-95A1-6A798ADF8F17}" srcOrd="0" destOrd="0" presId="urn:microsoft.com/office/officeart/2005/8/layout/orgChart1"/>
    <dgm:cxn modelId="{080F2D02-D98F-499E-9EAC-525EEC6D4BEB}" type="presParOf" srcId="{C039BEBC-1EFB-4214-A730-2C9C5CFE7702}" destId="{C76A003B-A410-44B3-BAE0-70F257543A8E}" srcOrd="1" destOrd="0" presId="urn:microsoft.com/office/officeart/2005/8/layout/orgChart1"/>
    <dgm:cxn modelId="{6F1BF183-AD15-4ACA-AD43-B07B89C5D47F}" type="presParOf" srcId="{C76A003B-A410-44B3-BAE0-70F257543A8E}" destId="{03DB78F0-CE7C-4783-AF44-0C39E477999F}" srcOrd="0" destOrd="0" presId="urn:microsoft.com/office/officeart/2005/8/layout/orgChart1"/>
    <dgm:cxn modelId="{B9F5C1E5-4AAB-4F6C-B8E3-3A7C3D08EDC8}" type="presParOf" srcId="{03DB78F0-CE7C-4783-AF44-0C39E477999F}" destId="{F0252908-C3FC-4CC6-BF80-AC1F60BB7F98}" srcOrd="0" destOrd="0" presId="urn:microsoft.com/office/officeart/2005/8/layout/orgChart1"/>
    <dgm:cxn modelId="{8924FD37-5DC3-443B-B0A9-440EEA00BC8D}" type="presParOf" srcId="{03DB78F0-CE7C-4783-AF44-0C39E477999F}" destId="{583C75A7-63B3-460B-8518-19C413022E46}" srcOrd="1" destOrd="0" presId="urn:microsoft.com/office/officeart/2005/8/layout/orgChart1"/>
    <dgm:cxn modelId="{3DB9F5AB-64DB-47A7-9F95-8D06C6C032B1}" type="presParOf" srcId="{C76A003B-A410-44B3-BAE0-70F257543A8E}" destId="{43E94AB9-497F-406E-A9E3-4785E867D126}" srcOrd="1" destOrd="0" presId="urn:microsoft.com/office/officeart/2005/8/layout/orgChart1"/>
    <dgm:cxn modelId="{8D39B538-BFBF-4E36-AF8F-52EB62CA6F09}" type="presParOf" srcId="{C76A003B-A410-44B3-BAE0-70F257543A8E}" destId="{054A6CC6-DA8E-4827-B109-ABF87114C40C}" srcOrd="2" destOrd="0" presId="urn:microsoft.com/office/officeart/2005/8/layout/orgChart1"/>
    <dgm:cxn modelId="{7551F92F-CE3C-4769-B44C-3EC0431E310D}" type="presParOf" srcId="{5D5F72C0-FAAE-4948-8EE1-D0DB0CA19EAC}" destId="{0A9A22D3-29CA-4A10-9D64-6F9D41F63B3F}" srcOrd="2" destOrd="0" presId="urn:microsoft.com/office/officeart/2005/8/layout/orgChart1"/>
    <dgm:cxn modelId="{5DBAB6A9-9EDA-4DB9-BAD1-A96C96B2E81E}" type="presParOf" srcId="{0A9A22D3-29CA-4A10-9D64-6F9D41F63B3F}" destId="{F8F37861-BA30-4398-884D-424D0AA6F24B}" srcOrd="0" destOrd="0" presId="urn:microsoft.com/office/officeart/2005/8/layout/orgChart1"/>
    <dgm:cxn modelId="{1DFA7E1A-D526-4765-8752-0D7BC4FC9C34}" type="presParOf" srcId="{0A9A22D3-29CA-4A10-9D64-6F9D41F63B3F}" destId="{29E1CDFD-937F-44E9-AD61-D85105100832}" srcOrd="1" destOrd="0" presId="urn:microsoft.com/office/officeart/2005/8/layout/orgChart1"/>
    <dgm:cxn modelId="{75BD3C6A-7554-4BD4-ACCE-8B5F1CED6255}" type="presParOf" srcId="{29E1CDFD-937F-44E9-AD61-D85105100832}" destId="{9DE4BDC9-FD0D-437C-A0D6-3709F1265BCA}" srcOrd="0" destOrd="0" presId="urn:microsoft.com/office/officeart/2005/8/layout/orgChart1"/>
    <dgm:cxn modelId="{B8FEA634-EAC5-4545-97D8-5761701C0482}" type="presParOf" srcId="{9DE4BDC9-FD0D-437C-A0D6-3709F1265BCA}" destId="{73FC9B6C-11A0-4AC7-A729-75EAF15FD24D}" srcOrd="0" destOrd="0" presId="urn:microsoft.com/office/officeart/2005/8/layout/orgChart1"/>
    <dgm:cxn modelId="{9B194A2D-9BBB-4D57-A522-C43FA9B19FD9}" type="presParOf" srcId="{9DE4BDC9-FD0D-437C-A0D6-3709F1265BCA}" destId="{851CF0A4-E97E-409C-9031-18038A7BE3E7}" srcOrd="1" destOrd="0" presId="urn:microsoft.com/office/officeart/2005/8/layout/orgChart1"/>
    <dgm:cxn modelId="{AC17FC02-9CF7-4F32-8AA7-5DCCDFDDBC2B}" type="presParOf" srcId="{29E1CDFD-937F-44E9-AD61-D85105100832}" destId="{929D3AAE-3C63-4847-87BB-93235FC43E08}" srcOrd="1" destOrd="0" presId="urn:microsoft.com/office/officeart/2005/8/layout/orgChart1"/>
    <dgm:cxn modelId="{F16439E7-B805-4602-933A-046A630F77FD}" type="presParOf" srcId="{29E1CDFD-937F-44E9-AD61-D85105100832}" destId="{05B9087E-2F30-46F6-B3AD-82DF8E6E8799}" srcOrd="2" destOrd="0" presId="urn:microsoft.com/office/officeart/2005/8/layout/orgChart1"/>
    <dgm:cxn modelId="{D9E6DED6-4967-41DD-87BE-7393BBAB6F20}" type="presParOf" srcId="{0A9A22D3-29CA-4A10-9D64-6F9D41F63B3F}" destId="{B4368EDB-85FD-492E-A093-595394DCBBEF}" srcOrd="2" destOrd="0" presId="urn:microsoft.com/office/officeart/2005/8/layout/orgChart1"/>
    <dgm:cxn modelId="{8D9F3A28-87EC-4BED-B9B4-8D3B1A773D28}" type="presParOf" srcId="{0A9A22D3-29CA-4A10-9D64-6F9D41F63B3F}" destId="{5D4F5474-22EB-402B-AEBF-9074352DB607}" srcOrd="3" destOrd="0" presId="urn:microsoft.com/office/officeart/2005/8/layout/orgChart1"/>
    <dgm:cxn modelId="{05B90F57-9CD0-4AAA-9206-22B4D5524F3F}" type="presParOf" srcId="{5D4F5474-22EB-402B-AEBF-9074352DB607}" destId="{456FC81B-B01B-45EF-815E-5B65EE38AC77}" srcOrd="0" destOrd="0" presId="urn:microsoft.com/office/officeart/2005/8/layout/orgChart1"/>
    <dgm:cxn modelId="{8FAF795D-6C38-4AC1-B406-C8A9E1635CC5}" type="presParOf" srcId="{456FC81B-B01B-45EF-815E-5B65EE38AC77}" destId="{A266419B-6290-43E2-B189-46D972FD184E}" srcOrd="0" destOrd="0" presId="urn:microsoft.com/office/officeart/2005/8/layout/orgChart1"/>
    <dgm:cxn modelId="{07393D9A-A3EC-4BA4-9152-6F9B0BE5F79E}" type="presParOf" srcId="{456FC81B-B01B-45EF-815E-5B65EE38AC77}" destId="{B50F778D-3373-4FE4-A71B-0280A4FC567D}" srcOrd="1" destOrd="0" presId="urn:microsoft.com/office/officeart/2005/8/layout/orgChart1"/>
    <dgm:cxn modelId="{38D0C2CF-A7B7-44D1-B406-07007CE63B05}" type="presParOf" srcId="{5D4F5474-22EB-402B-AEBF-9074352DB607}" destId="{DAD43327-956F-4A32-8A29-2F8548D5779D}" srcOrd="1" destOrd="0" presId="urn:microsoft.com/office/officeart/2005/8/layout/orgChart1"/>
    <dgm:cxn modelId="{020D89FC-C8F5-4185-92FE-6C3AD0FD6C56}" type="presParOf" srcId="{5D4F5474-22EB-402B-AEBF-9074352DB607}" destId="{AFF63D0A-77BE-407B-B18C-741727ABEE06}" srcOrd="2" destOrd="0" presId="urn:microsoft.com/office/officeart/2005/8/layout/orgChart1"/>
    <dgm:cxn modelId="{466366BB-88A2-4414-9564-C8345AC7DC13}" type="presParOf" srcId="{180DDB19-43E8-41E5-9221-A464E3AC4815}" destId="{AB05C899-425A-4CBF-AB2F-9C05E177E64A}" srcOrd="2" destOrd="0" presId="urn:microsoft.com/office/officeart/2005/8/layout/orgChart1"/>
    <dgm:cxn modelId="{58575CB7-4710-4FC2-8602-6F7F22359202}" type="presParOf" srcId="{AB05C899-425A-4CBF-AB2F-9C05E177E64A}" destId="{429930AF-F248-455C-A02B-8A004F752D87}" srcOrd="0" destOrd="0" presId="urn:microsoft.com/office/officeart/2005/8/layout/orgChart1"/>
    <dgm:cxn modelId="{12A4F091-EE50-46B1-9695-F2F823B29F24}" type="presParOf" srcId="{AB05C899-425A-4CBF-AB2F-9C05E177E64A}" destId="{6EA56BB8-8DDA-4475-A1A3-5C451A09A543}" srcOrd="1" destOrd="0" presId="urn:microsoft.com/office/officeart/2005/8/layout/orgChart1"/>
    <dgm:cxn modelId="{B8B701F7-6653-4320-99CC-4ADB74F56740}" type="presParOf" srcId="{6EA56BB8-8DDA-4475-A1A3-5C451A09A543}" destId="{D4885D3F-0E9D-43DA-97A7-435154999B73}" srcOrd="0" destOrd="0" presId="urn:microsoft.com/office/officeart/2005/8/layout/orgChart1"/>
    <dgm:cxn modelId="{6EEC8E21-8EBA-4E11-9DC8-36676658C76B}" type="presParOf" srcId="{D4885D3F-0E9D-43DA-97A7-435154999B73}" destId="{D52B2BBD-4906-4C54-B974-BF967568413A}" srcOrd="0" destOrd="0" presId="urn:microsoft.com/office/officeart/2005/8/layout/orgChart1"/>
    <dgm:cxn modelId="{1812100F-3891-42E1-B32A-D2E68538612B}" type="presParOf" srcId="{D4885D3F-0E9D-43DA-97A7-435154999B73}" destId="{3548FF2B-2C17-454F-8A6D-DCB2AAAF062A}" srcOrd="1" destOrd="0" presId="urn:microsoft.com/office/officeart/2005/8/layout/orgChart1"/>
    <dgm:cxn modelId="{5CB20DD8-DC9D-4A96-A10B-2610F7D48857}" type="presParOf" srcId="{6EA56BB8-8DDA-4475-A1A3-5C451A09A543}" destId="{EF020588-302F-4750-86EC-286AADBBE564}" srcOrd="1" destOrd="0" presId="urn:microsoft.com/office/officeart/2005/8/layout/orgChart1"/>
    <dgm:cxn modelId="{F4E2ADEC-AF4A-47C9-BB47-4230F61D5758}" type="presParOf" srcId="{6EA56BB8-8DDA-4475-A1A3-5C451A09A543}" destId="{71336D90-E6FF-4D8F-AAA5-8F7F0C862FD0}" srcOrd="2" destOrd="0" presId="urn:microsoft.com/office/officeart/2005/8/layout/orgChart1"/>
    <dgm:cxn modelId="{7093F017-A181-46E8-BC2A-B36FDBB116DB}" type="presParOf" srcId="{71336D90-E6FF-4D8F-AAA5-8F7F0C862FD0}" destId="{12273503-9FF1-436D-B879-A7C66E1A379E}" srcOrd="0" destOrd="0" presId="urn:microsoft.com/office/officeart/2005/8/layout/orgChart1"/>
    <dgm:cxn modelId="{228975CF-FB5F-41B2-BA69-B5DE7CEC5B8F}" type="presParOf" srcId="{71336D90-E6FF-4D8F-AAA5-8F7F0C862FD0}" destId="{15480394-FEEA-4E96-94C8-5E019F04E419}" srcOrd="1" destOrd="0" presId="urn:microsoft.com/office/officeart/2005/8/layout/orgChart1"/>
    <dgm:cxn modelId="{4792266D-1E37-413A-B03A-2820BCF54B0E}" type="presParOf" srcId="{15480394-FEEA-4E96-94C8-5E019F04E419}" destId="{9B54D9C2-F5EA-418F-9290-639E67D31A73}" srcOrd="0" destOrd="0" presId="urn:microsoft.com/office/officeart/2005/8/layout/orgChart1"/>
    <dgm:cxn modelId="{501FF2B8-F38F-45B4-9A04-8D82DBE05B63}" type="presParOf" srcId="{9B54D9C2-F5EA-418F-9290-639E67D31A73}" destId="{AE693916-324B-42D1-AA64-9640F0CBF76E}" srcOrd="0" destOrd="0" presId="urn:microsoft.com/office/officeart/2005/8/layout/orgChart1"/>
    <dgm:cxn modelId="{9438C4AB-5D2E-464B-BBD2-A32A955A2150}" type="presParOf" srcId="{9B54D9C2-F5EA-418F-9290-639E67D31A73}" destId="{FC17E5D5-94A4-4C82-987B-25F02965FAE8}" srcOrd="1" destOrd="0" presId="urn:microsoft.com/office/officeart/2005/8/layout/orgChart1"/>
    <dgm:cxn modelId="{F3F3A8E4-4197-4EDD-B3ED-EF1D27151546}" type="presParOf" srcId="{15480394-FEEA-4E96-94C8-5E019F04E419}" destId="{4A7C3D99-51BF-4F1E-A2D4-0D4F13C92582}" srcOrd="1" destOrd="0" presId="urn:microsoft.com/office/officeart/2005/8/layout/orgChart1"/>
    <dgm:cxn modelId="{E4D7485B-288F-4BBB-9848-D2DE8320D6F2}" type="presParOf" srcId="{15480394-FEEA-4E96-94C8-5E019F04E419}" destId="{5346346F-5B28-447C-A013-356C87C6F96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02E6588-CE2F-415C-94B0-AC0226E43CAF}" type="doc">
      <dgm:prSet loTypeId="urn:microsoft.com/office/officeart/2005/8/layout/hierarchy6" loCatId="hierarchy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F92F2CBF-EB51-43EB-9D63-25DE5EFB7F8B}">
      <dgm:prSet phldrT="[Text]" custT="1"/>
      <dgm:spPr>
        <a:xfrm>
          <a:off x="679660" y="724589"/>
          <a:ext cx="2953431" cy="1322089"/>
        </a:xfr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algn="r" rtl="1"/>
          <a:r>
            <a:rPr lang="fa-IR" sz="700" b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B Nazanin" pitchFamily="2" charset="-78"/>
            </a:rPr>
            <a:t># آیا فرد سابقه فردی سرطان، ادنوم یا بیماری التهابی روده بزرگ را دارد؟</a:t>
          </a:r>
        </a:p>
        <a:p>
          <a:pPr algn="r" rtl="1"/>
          <a:r>
            <a:rPr lang="fa-IR" sz="700" b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B Nazanin" pitchFamily="2" charset="-78"/>
            </a:rPr>
            <a:t># آیا فرد سابقه خانوادگی سرطان روده بزرگ دارد؟</a:t>
          </a:r>
        </a:p>
        <a:p>
          <a:pPr algn="r" rtl="1"/>
          <a:r>
            <a:rPr lang="fa-IR" sz="700" b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B Nazanin" pitchFamily="2" charset="-78"/>
            </a:rPr>
            <a:t># آیا فرد هر یک از علایم بندهای 1، 2 یا 3 را دارد؟ </a:t>
          </a:r>
        </a:p>
        <a:p>
          <a:pPr algn="r" rtl="1"/>
          <a:r>
            <a:rPr lang="fa-IR" sz="7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B Nazanin" panose="00000400000000000000" pitchFamily="2" charset="-78"/>
            </a:rPr>
            <a:t>1. خونریزی دستگاه گوارش تحتانی در طی یک ماه اخیر</a:t>
          </a:r>
        </a:p>
        <a:p>
          <a:pPr algn="r" rtl="1"/>
          <a:r>
            <a:rPr lang="fa-IR" sz="7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B Nazanin" panose="00000400000000000000" pitchFamily="2" charset="-78"/>
            </a:rPr>
            <a:t>2. یبوست در طی یک ماه اخیر (با یا بدون اسهال، درد شکم و احساس پر بودن مقعد پس از اجابت مزاج)</a:t>
          </a:r>
          <a:endParaRPr lang="en-US" sz="7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B Nazanin" panose="00000400000000000000" pitchFamily="2" charset="-78"/>
          </a:endParaRPr>
        </a:p>
        <a:p>
          <a:pPr algn="r" rtl="1"/>
          <a:r>
            <a:rPr lang="fa-IR" sz="7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B Nazanin" panose="00000400000000000000" pitchFamily="2" charset="-78"/>
            </a:rPr>
            <a:t>3. کاهش بیش از ده درصد وزن بدن در طی شش ماه</a:t>
          </a:r>
        </a:p>
        <a:p>
          <a:pPr algn="r" rtl="1"/>
          <a:r>
            <a:rPr lang="fa-IR" sz="700" b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B Nazanin" pitchFamily="2" charset="-78"/>
            </a:rPr>
            <a:t># آیا تست </a:t>
          </a:r>
          <a:r>
            <a:rPr lang="en-US" sz="700" b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B Nazanin" pitchFamily="2" charset="-78"/>
            </a:rPr>
            <a:t>FIT</a:t>
          </a:r>
          <a:r>
            <a:rPr lang="fa-IR" sz="700" b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B Nazanin" pitchFamily="2" charset="-78"/>
            </a:rPr>
            <a:t> مثبت است؟ </a:t>
          </a:r>
          <a:endParaRPr lang="en-US" sz="7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B Nazanin" pitchFamily="2" charset="-78"/>
          </a:endParaRPr>
        </a:p>
      </dgm:t>
    </dgm:pt>
    <dgm:pt modelId="{586179A9-4BAA-4695-99F0-608366387C14}" type="parTrans" cxnId="{4673CA74-ED74-4BFC-8664-3CD6235AA169}">
      <dgm:prSet/>
      <dgm:spPr>
        <a:xfrm>
          <a:off x="2110655" y="627986"/>
          <a:ext cx="91440" cy="96602"/>
        </a:xfrm>
        <a:noFill/>
        <a:ln w="2540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rtl="1"/>
          <a:endParaRPr lang="en-US"/>
        </a:p>
      </dgm:t>
    </dgm:pt>
    <dgm:pt modelId="{4E3031F5-7B32-467F-AADB-03FD841235B5}" type="sibTrans" cxnId="{4673CA74-ED74-4BFC-8664-3CD6235AA169}">
      <dgm:prSet/>
      <dgm:spPr/>
      <dgm:t>
        <a:bodyPr/>
        <a:lstStyle/>
        <a:p>
          <a:pPr rtl="1"/>
          <a:endParaRPr lang="en-US"/>
        </a:p>
      </dgm:t>
    </dgm:pt>
    <dgm:pt modelId="{AEBCE80A-8A1F-43A6-9540-854D2FA6A127}">
      <dgm:prSet phldrT="[Text]" custT="1"/>
      <dgm:spPr>
        <a:xfrm>
          <a:off x="2940811" y="3654211"/>
          <a:ext cx="2183890" cy="570869"/>
        </a:xfr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algn="r" rtl="1"/>
          <a:r>
            <a:rPr lang="fa-IR" sz="600" b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B Nazanin" pitchFamily="2" charset="-78"/>
            </a:rPr>
            <a:t>انجام ارزیابی های تکمیلی توسط پزشک</a:t>
          </a:r>
          <a:r>
            <a:rPr lang="fa-IR" sz="600" b="1" baseline="300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B Nazanin" pitchFamily="2" charset="-78"/>
            </a:rPr>
            <a:t>3</a:t>
          </a:r>
          <a:r>
            <a:rPr lang="fa-IR" sz="600" b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B Nazanin" pitchFamily="2" charset="-78"/>
            </a:rPr>
            <a:t>:</a:t>
          </a:r>
        </a:p>
        <a:p>
          <a:pPr algn="r" rtl="1"/>
          <a:r>
            <a:rPr lang="fa-IR" sz="600" b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B Nazanin" pitchFamily="2" charset="-78"/>
            </a:rPr>
            <a:t># معاینه شکم و رکتال</a:t>
          </a:r>
        </a:p>
        <a:p>
          <a:pPr algn="just" rtl="1"/>
          <a:r>
            <a:rPr lang="fa-IR" sz="600" b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B Nazanin" pitchFamily="2" charset="-78"/>
            </a:rPr>
            <a:t> # بررسی چارت علایم و نشانه های مشکوک به سرطان روده بزرگ</a:t>
          </a:r>
          <a:endParaRPr lang="fa-IR" sz="600" b="0" baseline="300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B Nazanin" pitchFamily="2" charset="-78"/>
          </a:endParaRPr>
        </a:p>
      </dgm:t>
    </dgm:pt>
    <dgm:pt modelId="{E1625FFC-1850-4C98-962C-919D62396F10}" type="sibTrans" cxnId="{CCEC1F03-0785-40B0-9EFF-6C8D67536AF6}">
      <dgm:prSet/>
      <dgm:spPr/>
      <dgm:t>
        <a:bodyPr/>
        <a:lstStyle/>
        <a:p>
          <a:pPr rtl="1"/>
          <a:endParaRPr lang="en-US"/>
        </a:p>
      </dgm:t>
    </dgm:pt>
    <dgm:pt modelId="{7C8F1D3F-A94C-4602-976D-66CF827E566F}" type="parTrans" cxnId="{CCEC1F03-0785-40B0-9EFF-6C8D67536AF6}">
      <dgm:prSet/>
      <dgm:spPr>
        <a:xfrm>
          <a:off x="3987037" y="3557608"/>
          <a:ext cx="91440" cy="96602"/>
        </a:xfr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rtl="1"/>
          <a:endParaRPr lang="en-US"/>
        </a:p>
      </dgm:t>
    </dgm:pt>
    <dgm:pt modelId="{1F3E252E-94F7-4528-8A86-212E17E91BFE}">
      <dgm:prSet/>
      <dgm:spPr>
        <a:xfrm>
          <a:off x="2985911" y="2218935"/>
          <a:ext cx="573978" cy="289689"/>
        </a:xfr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rtl="1"/>
          <a:r>
            <a:rPr lang="fa-IR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B Nazanin" panose="00000400000000000000" pitchFamily="2" charset="-78"/>
            </a:rPr>
            <a:t>یکی از موارد مثبت است</a:t>
          </a:r>
          <a:endParaRPr lang="en-U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B Nazanin" panose="00000400000000000000" pitchFamily="2" charset="-78"/>
          </a:endParaRPr>
        </a:p>
      </dgm:t>
    </dgm:pt>
    <dgm:pt modelId="{92D78D84-BB2E-4BB7-A46B-9DCB3704FBF1}" type="parTrans" cxnId="{84328CCB-7EEC-4130-8BB3-A3B3B5B2F469}">
      <dgm:prSet/>
      <dgm:spPr>
        <a:xfrm>
          <a:off x="2156375" y="2046678"/>
          <a:ext cx="1116524" cy="172256"/>
        </a:xfr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rtl="1"/>
          <a:endParaRPr lang="en-US"/>
        </a:p>
      </dgm:t>
    </dgm:pt>
    <dgm:pt modelId="{32BDA75B-B58F-42DF-996F-F8B8FABC2811}" type="sibTrans" cxnId="{84328CCB-7EEC-4130-8BB3-A3B3B5B2F469}">
      <dgm:prSet/>
      <dgm:spPr/>
      <dgm:t>
        <a:bodyPr/>
        <a:lstStyle/>
        <a:p>
          <a:pPr rtl="1"/>
          <a:endParaRPr lang="en-US"/>
        </a:p>
      </dgm:t>
    </dgm:pt>
    <dgm:pt modelId="{E23A5B21-F187-441C-93A7-EC65E22F6FE6}">
      <dgm:prSet/>
      <dgm:spPr>
        <a:xfrm>
          <a:off x="826317" y="2143280"/>
          <a:ext cx="534183" cy="304433"/>
        </a:xfr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rtl="1"/>
          <a:r>
            <a:rPr lang="fa-IR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B Nazanin" panose="00000400000000000000" pitchFamily="2" charset="-78"/>
            </a:rPr>
            <a:t>همه موارد منفی است</a:t>
          </a:r>
          <a:endParaRPr lang="en-U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B Nazanin" panose="00000400000000000000" pitchFamily="2" charset="-78"/>
          </a:endParaRPr>
        </a:p>
      </dgm:t>
    </dgm:pt>
    <dgm:pt modelId="{11186983-282C-4394-B19E-5704529427B5}" type="parTrans" cxnId="{134417E0-9AC6-4154-99BA-478494E00B4D}">
      <dgm:prSet/>
      <dgm:spPr>
        <a:xfrm>
          <a:off x="1093409" y="2046678"/>
          <a:ext cx="1062966" cy="96602"/>
        </a:xfr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rtl="1"/>
          <a:endParaRPr lang="en-US"/>
        </a:p>
      </dgm:t>
    </dgm:pt>
    <dgm:pt modelId="{5ADFAAA7-2901-40BC-BCB9-2240CBCC95D0}" type="sibTrans" cxnId="{134417E0-9AC6-4154-99BA-478494E00B4D}">
      <dgm:prSet/>
      <dgm:spPr/>
      <dgm:t>
        <a:bodyPr/>
        <a:lstStyle/>
        <a:p>
          <a:pPr rtl="1"/>
          <a:endParaRPr lang="en-US"/>
        </a:p>
      </dgm:t>
    </dgm:pt>
    <dgm:pt modelId="{97D9CE73-6BDC-495F-9B4E-47E8E722F052}">
      <dgm:prSet custT="1"/>
      <dgm:spPr>
        <a:xfrm>
          <a:off x="1381347" y="4874"/>
          <a:ext cx="1550056" cy="623112"/>
        </a:xfr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rtl="1"/>
          <a:r>
            <a:rPr lang="fa-IR" sz="7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B Nazanin" pitchFamily="2" charset="-78"/>
            </a:rPr>
            <a:t>افراد در فاصله 50 تا 69سال توسط </a:t>
          </a:r>
          <a:r>
            <a:rPr lang="fa-IR" sz="700" b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B Nazanin" pitchFamily="2" charset="-78"/>
            </a:rPr>
            <a:t>بهورز/مراقب سلامت،</a:t>
          </a:r>
          <a:r>
            <a:rPr lang="fa-IR" sz="7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B Nazanin" pitchFamily="2" charset="-78"/>
            </a:rPr>
            <a:t> از نظر دارا بودن علایم و سوابق زیر بررسی و آزمون </a:t>
          </a:r>
          <a:r>
            <a:rPr lang="en-US" sz="7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B Nazanin" pitchFamily="2" charset="-78"/>
            </a:rPr>
            <a:t>FIT</a:t>
          </a:r>
          <a:r>
            <a:rPr lang="fa-IR" sz="7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B Nazanin" pitchFamily="2" charset="-78"/>
            </a:rPr>
            <a:t> انجام می شود</a:t>
          </a:r>
          <a:r>
            <a:rPr lang="fa-IR" sz="700" baseline="300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B Nazanin" pitchFamily="2" charset="-78"/>
            </a:rPr>
            <a:t>1</a:t>
          </a:r>
          <a:endParaRPr lang="en-US" sz="7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1A406EFE-8205-4F49-ADFC-40716A9B3C38}" type="parTrans" cxnId="{D38A8484-428F-49D2-B20E-522B50E09D64}">
      <dgm:prSet/>
      <dgm:spPr/>
      <dgm:t>
        <a:bodyPr/>
        <a:lstStyle/>
        <a:p>
          <a:pPr rtl="1"/>
          <a:endParaRPr lang="en-US"/>
        </a:p>
      </dgm:t>
    </dgm:pt>
    <dgm:pt modelId="{A0F0160E-A163-415B-806F-BC4AC83EB9F7}" type="sibTrans" cxnId="{D38A8484-428F-49D2-B20E-522B50E09D64}">
      <dgm:prSet/>
      <dgm:spPr/>
      <dgm:t>
        <a:bodyPr/>
        <a:lstStyle/>
        <a:p>
          <a:pPr rtl="1"/>
          <a:endParaRPr lang="en-US"/>
        </a:p>
      </dgm:t>
    </dgm:pt>
    <dgm:pt modelId="{B103F201-ECF0-4637-8C0F-3BC8B0F5F620}">
      <dgm:prSet/>
      <dgm:spPr>
        <a:xfrm>
          <a:off x="2893363" y="2757059"/>
          <a:ext cx="728840" cy="245573"/>
        </a:xfr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rtl="1"/>
          <a:r>
            <a:rPr lang="fa-IR" b="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B Nazanin" pitchFamily="2" charset="-78"/>
            </a:rPr>
            <a:t>بررسی علایم</a:t>
          </a:r>
          <a:r>
            <a:rPr lang="en-US" b="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B Nazanin" pitchFamily="2" charset="-78"/>
            </a:rPr>
            <a:t> </a:t>
          </a:r>
          <a:r>
            <a:rPr lang="fa-IR" b="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B Nazanin" pitchFamily="2" charset="-78"/>
            </a:rPr>
            <a:t> و سوابق </a:t>
          </a:r>
        </a:p>
        <a:p>
          <a:pPr rtl="1"/>
          <a:r>
            <a:rPr lang="fa-IR" b="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B Nazanin" pitchFamily="2" charset="-78"/>
            </a:rPr>
            <a:t>توسط پزشک</a:t>
          </a:r>
          <a:r>
            <a:rPr lang="fa-IR" b="0" baseline="300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B Nazanin" pitchFamily="2" charset="-78"/>
            </a:rPr>
            <a:t>2</a:t>
          </a:r>
          <a:endParaRPr lang="en-US" b="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6EAF4EE6-D5E3-47DA-9C5B-C54CFD4E104E}" type="parTrans" cxnId="{C27D06BA-FB88-48AF-8228-87459F4A0897}">
      <dgm:prSet/>
      <dgm:spPr>
        <a:xfrm>
          <a:off x="3212063" y="2658427"/>
          <a:ext cx="91440" cy="91440"/>
        </a:xfr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rtl="1"/>
          <a:endParaRPr lang="en-US"/>
        </a:p>
      </dgm:t>
    </dgm:pt>
    <dgm:pt modelId="{27CE0B9E-99AE-4A8E-BC8C-F1CF765BEA07}" type="sibTrans" cxnId="{C27D06BA-FB88-48AF-8228-87459F4A0897}">
      <dgm:prSet/>
      <dgm:spPr/>
      <dgm:t>
        <a:bodyPr/>
        <a:lstStyle/>
        <a:p>
          <a:pPr rtl="1"/>
          <a:endParaRPr lang="en-US"/>
        </a:p>
      </dgm:t>
    </dgm:pt>
    <dgm:pt modelId="{CD37619E-CAAE-4D9F-99D7-EC4DADCC49BC}">
      <dgm:prSet/>
      <dgm:spPr>
        <a:xfrm>
          <a:off x="660147" y="2544316"/>
          <a:ext cx="866524" cy="352690"/>
        </a:xfr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fa-IR" i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B Nazanin" panose="00000400000000000000" pitchFamily="2" charset="-78"/>
            </a:rPr>
            <a:t>خودمراقبتی و ارزیابی دوباره </a:t>
          </a:r>
        </a:p>
        <a:p>
          <a:r>
            <a:rPr lang="fa-IR" i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B Nazanin" panose="00000400000000000000" pitchFamily="2" charset="-78"/>
            </a:rPr>
            <a:t>هر دو سال تا 70 سالگی</a:t>
          </a:r>
          <a:endParaRPr lang="en-U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88BB7614-CC64-499E-AAAB-E16A26CFCDFB}" type="parTrans" cxnId="{20E2CD17-2B3C-49A2-865D-3EB5DA72FDEE}">
      <dgm:prSet/>
      <dgm:spPr>
        <a:xfrm>
          <a:off x="1047689" y="2447714"/>
          <a:ext cx="91440" cy="96602"/>
        </a:xfr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/>
        </a:p>
      </dgm:t>
    </dgm:pt>
    <dgm:pt modelId="{1A75E067-E5E6-41A2-8230-87309D23CB7A}" type="sibTrans" cxnId="{20E2CD17-2B3C-49A2-865D-3EB5DA72FDEE}">
      <dgm:prSet/>
      <dgm:spPr/>
      <dgm:t>
        <a:bodyPr/>
        <a:lstStyle/>
        <a:p>
          <a:endParaRPr lang="en-US"/>
        </a:p>
      </dgm:t>
    </dgm:pt>
    <dgm:pt modelId="{12C70F81-7A7D-4AB4-8D76-56111F7B8DAB}">
      <dgm:prSet/>
      <dgm:spPr>
        <a:xfrm>
          <a:off x="2084167" y="3110969"/>
          <a:ext cx="480942" cy="327740"/>
        </a:xfr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fa-IR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B Nazanin" panose="00000400000000000000" pitchFamily="2" charset="-78"/>
            </a:rPr>
            <a:t>علامتدار نیست</a:t>
          </a:r>
          <a:endParaRPr lang="en-U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B Nazanin" panose="00000400000000000000" pitchFamily="2" charset="-78"/>
          </a:endParaRPr>
        </a:p>
      </dgm:t>
    </dgm:pt>
    <dgm:pt modelId="{5404A37B-76BA-4BBF-BC5B-60CD68780065}" type="parTrans" cxnId="{4B6B64C5-C7CE-4DF6-880B-94E850BE4338}">
      <dgm:prSet/>
      <dgm:spPr>
        <a:xfrm>
          <a:off x="2324638" y="3002632"/>
          <a:ext cx="933145" cy="108337"/>
        </a:xfr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/>
        </a:p>
      </dgm:t>
    </dgm:pt>
    <dgm:pt modelId="{63CD490E-A2C5-44AE-B2DD-3A7099106733}" type="sibTrans" cxnId="{4B6B64C5-C7CE-4DF6-880B-94E850BE4338}">
      <dgm:prSet/>
      <dgm:spPr/>
      <dgm:t>
        <a:bodyPr/>
        <a:lstStyle/>
        <a:p>
          <a:endParaRPr lang="en-US"/>
        </a:p>
      </dgm:t>
    </dgm:pt>
    <dgm:pt modelId="{4E60B9FE-FEC7-41EB-90BB-077E6F3BDF93}">
      <dgm:prSet/>
      <dgm:spPr>
        <a:xfrm>
          <a:off x="3750791" y="3110969"/>
          <a:ext cx="563932" cy="446639"/>
        </a:xfr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fa-IR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B Nazanin" panose="00000400000000000000" pitchFamily="2" charset="-78"/>
            </a:rPr>
            <a:t>یکی از علایم بند 1 تا 3 مثبت است</a:t>
          </a:r>
          <a:endParaRPr lang="en-U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B Nazanin" panose="00000400000000000000" pitchFamily="2" charset="-78"/>
          </a:endParaRPr>
        </a:p>
      </dgm:t>
    </dgm:pt>
    <dgm:pt modelId="{60466D62-7BF1-4E1D-B525-B270B6AAC820}" type="parTrans" cxnId="{F905FF68-D2D9-44FB-B4EF-E2EBAB35E08E}">
      <dgm:prSet/>
      <dgm:spPr>
        <a:xfrm>
          <a:off x="3257783" y="3002632"/>
          <a:ext cx="774973" cy="108337"/>
        </a:xfr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/>
        </a:p>
      </dgm:t>
    </dgm:pt>
    <dgm:pt modelId="{79FA2C8B-4440-40D7-8E3A-A5EC1038AD2F}" type="sibTrans" cxnId="{F905FF68-D2D9-44FB-B4EF-E2EBAB35E08E}">
      <dgm:prSet/>
      <dgm:spPr/>
      <dgm:t>
        <a:bodyPr/>
        <a:lstStyle/>
        <a:p>
          <a:endParaRPr lang="en-US"/>
        </a:p>
      </dgm:t>
    </dgm:pt>
    <dgm:pt modelId="{5BC21150-702E-485B-AE01-DFD95BC38846}">
      <dgm:prSet/>
      <dgm:spPr>
        <a:xfrm>
          <a:off x="3058351" y="2561528"/>
          <a:ext cx="424361" cy="142619"/>
        </a:xfr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fa-IR" b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B Nazanin" pitchFamily="2" charset="-78"/>
            </a:rPr>
            <a:t>ارجاع به پزشک </a:t>
          </a:r>
          <a:endParaRPr lang="en-U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8B872CB0-2813-4E11-9462-26CBD34DA735}" type="parTrans" cxnId="{544DC99F-5838-43B9-948D-C77C318EA8DB}">
      <dgm:prSet/>
      <dgm:spPr>
        <a:xfrm>
          <a:off x="3224811" y="2462904"/>
          <a:ext cx="91440" cy="91440"/>
        </a:xfr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/>
        </a:p>
      </dgm:t>
    </dgm:pt>
    <dgm:pt modelId="{FF5BB0E4-C799-46AF-A258-227C1B4C7A1B}" type="sibTrans" cxnId="{544DC99F-5838-43B9-948D-C77C318EA8DB}">
      <dgm:prSet/>
      <dgm:spPr/>
      <dgm:t>
        <a:bodyPr/>
        <a:lstStyle/>
        <a:p>
          <a:endParaRPr lang="en-US"/>
        </a:p>
      </dgm:t>
    </dgm:pt>
    <dgm:pt modelId="{A336D75C-148E-4D24-BE60-73F54F342469}">
      <dgm:prSet/>
      <dgm:spPr>
        <a:xfrm>
          <a:off x="1817143" y="3535312"/>
          <a:ext cx="362259" cy="241506"/>
        </a:xfr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rtl="1"/>
          <a:r>
            <a:rPr lang="en-US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B Nazanin" panose="00000400000000000000" pitchFamily="2" charset="-78"/>
            </a:rPr>
            <a:t>FIT</a:t>
          </a:r>
          <a:r>
            <a:rPr lang="fa-IR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B Nazanin" panose="00000400000000000000" pitchFamily="2" charset="-78"/>
            </a:rPr>
            <a:t> منفی</a:t>
          </a:r>
          <a:endParaRPr lang="en-U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B Nazanin" panose="00000400000000000000" pitchFamily="2" charset="-78"/>
          </a:endParaRPr>
        </a:p>
      </dgm:t>
    </dgm:pt>
    <dgm:pt modelId="{EC2037C4-6775-49C9-9E54-BFD1F10575F1}" type="parTrans" cxnId="{38F649A3-2D17-40E8-AF3E-65F9A9ED4A51}">
      <dgm:prSet/>
      <dgm:spPr>
        <a:xfrm>
          <a:off x="1998273" y="3438710"/>
          <a:ext cx="326365" cy="96602"/>
        </a:xfr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/>
        </a:p>
      </dgm:t>
    </dgm:pt>
    <dgm:pt modelId="{DA59FD68-2D1A-4C59-B075-E81774FB0E97}" type="sibTrans" cxnId="{38F649A3-2D17-40E8-AF3E-65F9A9ED4A51}">
      <dgm:prSet/>
      <dgm:spPr/>
      <dgm:t>
        <a:bodyPr/>
        <a:lstStyle/>
        <a:p>
          <a:endParaRPr lang="en-US"/>
        </a:p>
      </dgm:t>
    </dgm:pt>
    <dgm:pt modelId="{7706554E-4028-42D1-AF9C-A5F8D01DD110}">
      <dgm:prSet/>
      <dgm:spPr>
        <a:xfrm>
          <a:off x="2469874" y="3535312"/>
          <a:ext cx="362259" cy="241506"/>
        </a:xfr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rtl="1"/>
          <a:r>
            <a:rPr lang="en-US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B Nazanin" panose="00000400000000000000" pitchFamily="2" charset="-78"/>
            </a:rPr>
            <a:t>FIT</a:t>
          </a:r>
          <a:r>
            <a:rPr lang="fa-IR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B Nazanin" panose="00000400000000000000" pitchFamily="2" charset="-78"/>
            </a:rPr>
            <a:t> مثبت</a:t>
          </a:r>
          <a:endParaRPr lang="en-U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B Nazanin" panose="00000400000000000000" pitchFamily="2" charset="-78"/>
          </a:endParaRPr>
        </a:p>
      </dgm:t>
    </dgm:pt>
    <dgm:pt modelId="{B79D4465-D062-4185-825B-4AB9F9926894}" type="parTrans" cxnId="{453EB0DA-00D0-42EF-8E54-42A80073C677}">
      <dgm:prSet/>
      <dgm:spPr>
        <a:xfrm>
          <a:off x="2324638" y="3438710"/>
          <a:ext cx="326365" cy="96602"/>
        </a:xfr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/>
        </a:p>
      </dgm:t>
    </dgm:pt>
    <dgm:pt modelId="{A3B475A1-C774-4227-BF1C-033B7FF701B9}" type="sibTrans" cxnId="{453EB0DA-00D0-42EF-8E54-42A80073C677}">
      <dgm:prSet/>
      <dgm:spPr/>
      <dgm:t>
        <a:bodyPr/>
        <a:lstStyle/>
        <a:p>
          <a:endParaRPr lang="en-US"/>
        </a:p>
      </dgm:t>
    </dgm:pt>
    <dgm:pt modelId="{25AAF603-3589-4E4B-BCF4-D02BBA66BBDD}">
      <dgm:prSet/>
      <dgm:spPr>
        <a:xfrm>
          <a:off x="2469874" y="3873421"/>
          <a:ext cx="362259" cy="241506"/>
        </a:xfr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fa-IR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B Nazanin" panose="00000400000000000000" pitchFamily="2" charset="-78"/>
            </a:rPr>
            <a:t>ارجاع به سطح دو</a:t>
          </a:r>
          <a:endParaRPr lang="en-U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B Nazanin" panose="00000400000000000000" pitchFamily="2" charset="-78"/>
          </a:endParaRPr>
        </a:p>
      </dgm:t>
    </dgm:pt>
    <dgm:pt modelId="{D84B7EDE-937C-4D9C-AE37-432903C364CB}" type="parTrans" cxnId="{A988D6BE-F2E8-418D-9167-8CD546BDF8D2}">
      <dgm:prSet/>
      <dgm:spPr>
        <a:xfrm>
          <a:off x="2605284" y="3776819"/>
          <a:ext cx="91440" cy="96602"/>
        </a:xfr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/>
        </a:p>
      </dgm:t>
    </dgm:pt>
    <dgm:pt modelId="{2B30B7BF-ECE7-4FE5-AD43-0B9074043E7E}" type="sibTrans" cxnId="{A988D6BE-F2E8-418D-9167-8CD546BDF8D2}">
      <dgm:prSet/>
      <dgm:spPr/>
      <dgm:t>
        <a:bodyPr/>
        <a:lstStyle/>
        <a:p>
          <a:endParaRPr lang="en-US"/>
        </a:p>
      </dgm:t>
    </dgm:pt>
    <dgm:pt modelId="{A418B701-8C77-4CC4-ADD4-AE3A4A19D157}">
      <dgm:prSet/>
      <dgm:spPr>
        <a:xfrm>
          <a:off x="1635349" y="3873421"/>
          <a:ext cx="725848" cy="394681"/>
        </a:xfr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fa-IR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B Nazanin" panose="00000400000000000000" pitchFamily="2" charset="-78"/>
            </a:rPr>
            <a:t>ارجاع به سطح دو بر اساس جدول راهنمای ارجاع  افراد با سابقه فردی یا خانوادگی مثبت</a:t>
          </a:r>
          <a:endParaRPr lang="en-U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B Nazanin" panose="00000400000000000000" pitchFamily="2" charset="-78"/>
          </a:endParaRPr>
        </a:p>
      </dgm:t>
    </dgm:pt>
    <dgm:pt modelId="{C03216FA-B299-4AF7-BF57-80B08D75F5F8}" type="parTrans" cxnId="{4D26A162-8F49-4EA5-8F78-224C90D273EA}">
      <dgm:prSet/>
      <dgm:spPr>
        <a:xfrm>
          <a:off x="1952553" y="3776819"/>
          <a:ext cx="91440" cy="96602"/>
        </a:xfr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/>
        </a:p>
      </dgm:t>
    </dgm:pt>
    <dgm:pt modelId="{855C80AE-9D43-477B-BA54-09DBC787CEBC}" type="sibTrans" cxnId="{4D26A162-8F49-4EA5-8F78-224C90D273EA}">
      <dgm:prSet/>
      <dgm:spPr/>
      <dgm:t>
        <a:bodyPr/>
        <a:lstStyle/>
        <a:p>
          <a:endParaRPr lang="en-US"/>
        </a:p>
      </dgm:t>
    </dgm:pt>
    <dgm:pt modelId="{D07C6733-6FDA-431D-8508-8ECC09CCEC94}">
      <dgm:prSet/>
      <dgm:spPr>
        <a:xfrm>
          <a:off x="3466871" y="4321683"/>
          <a:ext cx="464039" cy="333389"/>
        </a:xfr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fa-IR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B Nazanin" panose="00000400000000000000" pitchFamily="2" charset="-78"/>
            </a:rPr>
            <a:t>علایم زرد یا سفید</a:t>
          </a:r>
          <a:endParaRPr lang="en-U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B Nazanin" panose="00000400000000000000" pitchFamily="2" charset="-78"/>
          </a:endParaRPr>
        </a:p>
      </dgm:t>
    </dgm:pt>
    <dgm:pt modelId="{F77B59EA-006A-40CE-ADCA-DA7BC1D01777}" type="parTrans" cxnId="{610AFAB5-BF1E-4993-983F-FABE852D5C85}">
      <dgm:prSet/>
      <dgm:spPr>
        <a:xfrm>
          <a:off x="3698891" y="4225081"/>
          <a:ext cx="333866" cy="96602"/>
        </a:xfr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/>
        </a:p>
      </dgm:t>
    </dgm:pt>
    <dgm:pt modelId="{F5F5E0DA-6C3F-4FB1-A2A5-2822B24B8126}" type="sibTrans" cxnId="{610AFAB5-BF1E-4993-983F-FABE852D5C85}">
      <dgm:prSet/>
      <dgm:spPr/>
      <dgm:t>
        <a:bodyPr/>
        <a:lstStyle/>
        <a:p>
          <a:endParaRPr lang="en-US"/>
        </a:p>
      </dgm:t>
    </dgm:pt>
    <dgm:pt modelId="{5F5B5E23-99AA-49F9-959D-036FA1D4D287}">
      <dgm:prSet/>
      <dgm:spPr>
        <a:xfrm>
          <a:off x="4061945" y="4321683"/>
          <a:ext cx="536697" cy="331488"/>
        </a:xfr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fa-IR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B Nazanin" panose="00000400000000000000" pitchFamily="2" charset="-78"/>
            </a:rPr>
            <a:t>علایم قرمز یا نارنجی</a:t>
          </a:r>
          <a:endParaRPr lang="en-U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B Nazanin" panose="00000400000000000000" pitchFamily="2" charset="-78"/>
          </a:endParaRPr>
        </a:p>
      </dgm:t>
    </dgm:pt>
    <dgm:pt modelId="{DD92E740-609D-4901-801E-91BAFD8652F2}" type="parTrans" cxnId="{524A86BA-166C-4A24-B6B2-A178A4E32E27}">
      <dgm:prSet/>
      <dgm:spPr>
        <a:xfrm>
          <a:off x="4032757" y="4225081"/>
          <a:ext cx="297537" cy="96602"/>
        </a:xfr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/>
        </a:p>
      </dgm:t>
    </dgm:pt>
    <dgm:pt modelId="{74DF1494-8831-43E6-BC5A-ED1989712590}" type="sibTrans" cxnId="{524A86BA-166C-4A24-B6B2-A178A4E32E27}">
      <dgm:prSet/>
      <dgm:spPr/>
      <dgm:t>
        <a:bodyPr/>
        <a:lstStyle/>
        <a:p>
          <a:endParaRPr lang="en-US"/>
        </a:p>
      </dgm:t>
    </dgm:pt>
    <dgm:pt modelId="{B4FC962F-6548-4EB3-8BD7-BA6E2380AD1C}">
      <dgm:prSet/>
      <dgm:spPr>
        <a:xfrm>
          <a:off x="4149164" y="4749775"/>
          <a:ext cx="362259" cy="241506"/>
        </a:xfr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fa-IR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B Nazanin" panose="00000400000000000000" pitchFamily="2" charset="-78"/>
            </a:rPr>
            <a:t>ارجاع به سطح دو</a:t>
          </a:r>
          <a:endParaRPr lang="en-U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F2AAC46E-684D-4330-A2A2-FDAE87AC9C74}" type="parTrans" cxnId="{01D85454-D62E-475A-A398-CE209880CB72}">
      <dgm:prSet/>
      <dgm:spPr>
        <a:xfrm>
          <a:off x="4284574" y="4653172"/>
          <a:ext cx="91440" cy="96602"/>
        </a:xfr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/>
        </a:p>
      </dgm:t>
    </dgm:pt>
    <dgm:pt modelId="{150B9D0C-15BD-448B-A967-2FABFECD61AF}" type="sibTrans" cxnId="{01D85454-D62E-475A-A398-CE209880CB72}">
      <dgm:prSet/>
      <dgm:spPr/>
      <dgm:t>
        <a:bodyPr/>
        <a:lstStyle/>
        <a:p>
          <a:endParaRPr lang="en-US"/>
        </a:p>
      </dgm:t>
    </dgm:pt>
    <dgm:pt modelId="{3203D753-2867-420C-8A85-4478E1BBAC5D}">
      <dgm:prSet/>
      <dgm:spPr>
        <a:xfrm>
          <a:off x="3357295" y="4751675"/>
          <a:ext cx="683192" cy="241506"/>
        </a:xfr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rtl="1"/>
          <a:r>
            <a:rPr lang="fa-IR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B Nazanin" panose="00000400000000000000" pitchFamily="2" charset="-78"/>
            </a:rPr>
            <a:t>توجه به سابقه فردی، خانوادگی </a:t>
          </a:r>
        </a:p>
        <a:p>
          <a:pPr rtl="1"/>
          <a:r>
            <a:rPr lang="fa-IR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B Nazanin" panose="00000400000000000000" pitchFamily="2" charset="-78"/>
            </a:rPr>
            <a:t>و نتیجه </a:t>
          </a:r>
          <a:r>
            <a:rPr lang="en-US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B Nazanin" panose="00000400000000000000" pitchFamily="2" charset="-78"/>
            </a:rPr>
            <a:t>FIT</a:t>
          </a:r>
        </a:p>
      </dgm:t>
    </dgm:pt>
    <dgm:pt modelId="{76E3D956-7EB5-4533-915C-2AA65EFC431C}" type="parTrans" cxnId="{1E4CA008-5C5F-4B06-8544-F9436E429F5A}">
      <dgm:prSet/>
      <dgm:spPr>
        <a:xfrm>
          <a:off x="3653171" y="4655073"/>
          <a:ext cx="91440" cy="96602"/>
        </a:xfr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/>
        </a:p>
      </dgm:t>
    </dgm:pt>
    <dgm:pt modelId="{2E6E22D4-F6A7-47B2-8F50-5D0764A69FF1}" type="sibTrans" cxnId="{1E4CA008-5C5F-4B06-8544-F9436E429F5A}">
      <dgm:prSet/>
      <dgm:spPr/>
      <dgm:t>
        <a:bodyPr/>
        <a:lstStyle/>
        <a:p>
          <a:endParaRPr lang="en-US"/>
        </a:p>
      </dgm:t>
    </dgm:pt>
    <dgm:pt modelId="{EDD240F2-A367-4D57-896D-26A7697F144F}">
      <dgm:prSet/>
      <dgm:spPr>
        <a:xfrm>
          <a:off x="3126559" y="5089784"/>
          <a:ext cx="483036" cy="347742"/>
        </a:xfr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fa-IR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B Nazanin" panose="00000400000000000000" pitchFamily="2" charset="-78"/>
            </a:rPr>
            <a:t>همه موارد منفی است</a:t>
          </a:r>
          <a:endParaRPr lang="en-U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B Nazanin" panose="00000400000000000000" pitchFamily="2" charset="-78"/>
          </a:endParaRPr>
        </a:p>
      </dgm:t>
    </dgm:pt>
    <dgm:pt modelId="{B545746D-AFA1-4476-AE23-C1BFAE3CC6D9}" type="parTrans" cxnId="{B73A0141-3B5D-46E7-926A-67B8FEABFED8}">
      <dgm:prSet/>
      <dgm:spPr>
        <a:xfrm>
          <a:off x="3368077" y="4993182"/>
          <a:ext cx="330813" cy="96602"/>
        </a:xfr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/>
        </a:p>
      </dgm:t>
    </dgm:pt>
    <dgm:pt modelId="{6300061B-24B6-4AD3-BBEB-5491C16A081A}" type="sibTrans" cxnId="{B73A0141-3B5D-46E7-926A-67B8FEABFED8}">
      <dgm:prSet/>
      <dgm:spPr/>
      <dgm:t>
        <a:bodyPr/>
        <a:lstStyle/>
        <a:p>
          <a:endParaRPr lang="en-US"/>
        </a:p>
      </dgm:t>
    </dgm:pt>
    <dgm:pt modelId="{BF6E0446-20AA-4DD3-AE91-BD27976F1D35}">
      <dgm:prSet/>
      <dgm:spPr>
        <a:xfrm>
          <a:off x="2943015" y="5841617"/>
          <a:ext cx="850124" cy="241506"/>
        </a:xfr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rtl="1"/>
          <a:r>
            <a:rPr lang="fa-IR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B Nazanin" panose="00000400000000000000" pitchFamily="2" charset="-78"/>
            </a:rPr>
            <a:t>ارزیابی دوباره علایم و پاسخ همگلوبین </a:t>
          </a:r>
        </a:p>
        <a:p>
          <a:r>
            <a:rPr lang="fa-IR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B Nazanin" panose="00000400000000000000" pitchFamily="2" charset="-78"/>
            </a:rPr>
            <a:t>در عرض دو هفته</a:t>
          </a:r>
          <a:endParaRPr lang="en-U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B Nazanin" panose="00000400000000000000" pitchFamily="2" charset="-78"/>
          </a:endParaRPr>
        </a:p>
      </dgm:t>
    </dgm:pt>
    <dgm:pt modelId="{121F118E-D012-4677-AF52-74E7A0826B5A}" type="parTrans" cxnId="{AA1F92A5-91FA-4D5E-A732-AF9DD2C81452}">
      <dgm:prSet/>
      <dgm:spPr>
        <a:xfrm>
          <a:off x="3322357" y="5745014"/>
          <a:ext cx="91440" cy="96602"/>
        </a:xfr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/>
        </a:p>
      </dgm:t>
    </dgm:pt>
    <dgm:pt modelId="{3ACDFA68-74A4-4EF4-B57A-D155F78070FB}" type="sibTrans" cxnId="{AA1F92A5-91FA-4D5E-A732-AF9DD2C81452}">
      <dgm:prSet/>
      <dgm:spPr/>
      <dgm:t>
        <a:bodyPr/>
        <a:lstStyle/>
        <a:p>
          <a:endParaRPr lang="en-US"/>
        </a:p>
      </dgm:t>
    </dgm:pt>
    <dgm:pt modelId="{145922C3-B9ED-436B-AB46-D9766A625C07}">
      <dgm:prSet/>
      <dgm:spPr>
        <a:xfrm>
          <a:off x="2951479" y="6179726"/>
          <a:ext cx="362259" cy="241506"/>
        </a:xfr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fa-IR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B Nazanin" panose="00000400000000000000" pitchFamily="2" charset="-78"/>
            </a:rPr>
            <a:t>پایداری علایم زرد و سفید</a:t>
          </a:r>
          <a:endParaRPr lang="en-U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B Nazanin" panose="00000400000000000000" pitchFamily="2" charset="-78"/>
          </a:endParaRPr>
        </a:p>
      </dgm:t>
    </dgm:pt>
    <dgm:pt modelId="{BF64F9F3-3966-4973-9F5B-EEBD38BCE0A3}" type="parTrans" cxnId="{726B4C0F-8A21-4D31-AF56-A0F5AC2D008D}">
      <dgm:prSet/>
      <dgm:spPr>
        <a:xfrm>
          <a:off x="3132609" y="6083123"/>
          <a:ext cx="235468" cy="96602"/>
        </a:xfr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/>
        </a:p>
      </dgm:t>
    </dgm:pt>
    <dgm:pt modelId="{F079775E-D466-410D-A233-59EA006C35BA}" type="sibTrans" cxnId="{726B4C0F-8A21-4D31-AF56-A0F5AC2D008D}">
      <dgm:prSet/>
      <dgm:spPr/>
      <dgm:t>
        <a:bodyPr/>
        <a:lstStyle/>
        <a:p>
          <a:endParaRPr lang="en-US"/>
        </a:p>
      </dgm:t>
    </dgm:pt>
    <dgm:pt modelId="{6777BFA7-B993-4CC4-96DE-69063A071FAA}">
      <dgm:prSet/>
      <dgm:spPr>
        <a:xfrm>
          <a:off x="3422416" y="6179726"/>
          <a:ext cx="362259" cy="241506"/>
        </a:xfr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fa-IR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B Nazanin" panose="00000400000000000000" pitchFamily="2" charset="-78"/>
            </a:rPr>
            <a:t>بروز علایم قرمز یا نارنجی</a:t>
          </a:r>
          <a:endParaRPr lang="en-U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B Nazanin" panose="00000400000000000000" pitchFamily="2" charset="-78"/>
          </a:endParaRPr>
        </a:p>
      </dgm:t>
    </dgm:pt>
    <dgm:pt modelId="{DDFC5F8A-6635-4F4B-B87A-995F0595405F}" type="parTrans" cxnId="{5896A478-4F95-4692-9734-121B68DBE95B}">
      <dgm:prSet/>
      <dgm:spPr>
        <a:xfrm>
          <a:off x="3368077" y="6083123"/>
          <a:ext cx="235468" cy="96602"/>
        </a:xfr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/>
        </a:p>
      </dgm:t>
    </dgm:pt>
    <dgm:pt modelId="{64F7A5C4-A401-4817-B1E9-119A69908BAB}" type="sibTrans" cxnId="{5896A478-4F95-4692-9734-121B68DBE95B}">
      <dgm:prSet/>
      <dgm:spPr/>
      <dgm:t>
        <a:bodyPr/>
        <a:lstStyle/>
        <a:p>
          <a:endParaRPr lang="en-US"/>
        </a:p>
      </dgm:t>
    </dgm:pt>
    <dgm:pt modelId="{FC08CFF4-3943-4DE1-AF55-54BB844F9A58}">
      <dgm:prSet/>
      <dgm:spPr>
        <a:xfrm>
          <a:off x="3422416" y="6517834"/>
          <a:ext cx="362259" cy="241506"/>
        </a:xfr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fa-IR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B Nazanin" panose="00000400000000000000" pitchFamily="2" charset="-78"/>
            </a:rPr>
            <a:t>ارجاع به سطح دو</a:t>
          </a:r>
          <a:endParaRPr lang="en-U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C2306064-9C90-421A-9BC0-7E1886C1D061}" type="parTrans" cxnId="{64C65B15-28D7-423D-B603-54ACEA49BA67}">
      <dgm:prSet/>
      <dgm:spPr>
        <a:xfrm>
          <a:off x="3557826" y="6421232"/>
          <a:ext cx="91440" cy="96602"/>
        </a:xfr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/>
        </a:p>
      </dgm:t>
    </dgm:pt>
    <dgm:pt modelId="{8929F72D-D389-4BE7-A1E7-E4E467A77647}" type="sibTrans" cxnId="{64C65B15-28D7-423D-B603-54ACEA49BA67}">
      <dgm:prSet/>
      <dgm:spPr/>
      <dgm:t>
        <a:bodyPr/>
        <a:lstStyle/>
        <a:p>
          <a:endParaRPr lang="en-US"/>
        </a:p>
      </dgm:t>
    </dgm:pt>
    <dgm:pt modelId="{ACF39FC5-0713-4D63-8862-234CB4F23E60}">
      <dgm:prSet/>
      <dgm:spPr>
        <a:xfrm>
          <a:off x="3759767" y="5089784"/>
          <a:ext cx="511455" cy="307891"/>
        </a:xfr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fa-IR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B Nazanin" panose="00000400000000000000" pitchFamily="2" charset="-78"/>
            </a:rPr>
            <a:t>یکی از موارد مثبت است</a:t>
          </a:r>
          <a:endParaRPr lang="en-U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B Nazanin" panose="00000400000000000000" pitchFamily="2" charset="-78"/>
          </a:endParaRPr>
        </a:p>
      </dgm:t>
    </dgm:pt>
    <dgm:pt modelId="{A8A4F160-72DC-4ABB-802B-417F0073FAAA}" type="parTrans" cxnId="{AAB48B97-B697-4403-BC25-5F13DE0C26BD}">
      <dgm:prSet/>
      <dgm:spPr>
        <a:xfrm>
          <a:off x="3698891" y="4993182"/>
          <a:ext cx="316603" cy="96602"/>
        </a:xfr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/>
        </a:p>
      </dgm:t>
    </dgm:pt>
    <dgm:pt modelId="{F04D7E37-92F4-455F-87DE-45A6700E0437}" type="sibTrans" cxnId="{AAB48B97-B697-4403-BC25-5F13DE0C26BD}">
      <dgm:prSet/>
      <dgm:spPr/>
      <dgm:t>
        <a:bodyPr/>
        <a:lstStyle/>
        <a:p>
          <a:endParaRPr lang="en-US"/>
        </a:p>
      </dgm:t>
    </dgm:pt>
    <dgm:pt modelId="{92EF8860-4F1A-4B75-BF80-00A3983DA9B2}">
      <dgm:prSet/>
      <dgm:spPr>
        <a:xfrm>
          <a:off x="3834365" y="5494278"/>
          <a:ext cx="362259" cy="241506"/>
        </a:xfr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fa-IR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B Nazanin" panose="00000400000000000000" pitchFamily="2" charset="-78"/>
            </a:rPr>
            <a:t>ارجاع به سطح دو</a:t>
          </a:r>
          <a:endParaRPr lang="en-U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F3CD7E63-6588-41B5-9FC4-908A97433A01}" type="parTrans" cxnId="{931809BF-AB39-4073-957A-A1435799D052}">
      <dgm:prSet/>
      <dgm:spPr>
        <a:xfrm>
          <a:off x="3969774" y="5397675"/>
          <a:ext cx="91440" cy="96602"/>
        </a:xfr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/>
        </a:p>
      </dgm:t>
    </dgm:pt>
    <dgm:pt modelId="{DBE183F1-82DE-4870-A5BB-D651FB2F4B29}" type="sibTrans" cxnId="{931809BF-AB39-4073-957A-A1435799D052}">
      <dgm:prSet/>
      <dgm:spPr/>
      <dgm:t>
        <a:bodyPr/>
        <a:lstStyle/>
        <a:p>
          <a:endParaRPr lang="en-US"/>
        </a:p>
      </dgm:t>
    </dgm:pt>
    <dgm:pt modelId="{C8623647-ABC0-477E-9DDF-50B97F7E1731}">
      <dgm:prSet/>
      <dgm:spPr>
        <a:xfrm>
          <a:off x="2951479" y="6517834"/>
          <a:ext cx="362259" cy="241506"/>
        </a:xfr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fa-IR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B Nazanin" panose="00000400000000000000" pitchFamily="2" charset="-78"/>
            </a:rPr>
            <a:t>ارزیابی دوره ای</a:t>
          </a:r>
          <a:endParaRPr lang="en-U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B Nazanin" panose="00000400000000000000" pitchFamily="2" charset="-78"/>
          </a:endParaRPr>
        </a:p>
      </dgm:t>
    </dgm:pt>
    <dgm:pt modelId="{4D765EA3-3C2A-49C4-97ED-938919186DA2}" type="parTrans" cxnId="{16EE4AEF-BB39-4544-A3AA-6E532691CB2F}">
      <dgm:prSet/>
      <dgm:spPr>
        <a:xfrm>
          <a:off x="3086889" y="6421232"/>
          <a:ext cx="91440" cy="96602"/>
        </a:xfr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/>
        </a:p>
      </dgm:t>
    </dgm:pt>
    <dgm:pt modelId="{8DCBD42F-A0EF-477F-957E-7DA58BF625ED}" type="sibTrans" cxnId="{16EE4AEF-BB39-4544-A3AA-6E532691CB2F}">
      <dgm:prSet/>
      <dgm:spPr/>
      <dgm:t>
        <a:bodyPr/>
        <a:lstStyle/>
        <a:p>
          <a:endParaRPr lang="en-US"/>
        </a:p>
      </dgm:t>
    </dgm:pt>
    <dgm:pt modelId="{C0C4DB0E-270B-4125-B37B-210EEC903556}">
      <dgm:prSet/>
      <dgm:spPr>
        <a:xfrm>
          <a:off x="3010468" y="5534129"/>
          <a:ext cx="715219" cy="210885"/>
        </a:xfr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fa-IR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B Nazanin" pitchFamily="2" charset="-78"/>
            </a:rPr>
            <a:t>درخواست آزمایش هموگلوبین</a:t>
          </a:r>
          <a:r>
            <a:rPr lang="fa-IR" baseline="300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B Nazanin" pitchFamily="2" charset="-78"/>
            </a:rPr>
            <a:t>3</a:t>
          </a:r>
          <a:endParaRPr lang="en-U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B Nazanin" pitchFamily="2" charset="-78"/>
          </a:endParaRPr>
        </a:p>
      </dgm:t>
    </dgm:pt>
    <dgm:pt modelId="{F2076D8D-D37E-4B7C-AB55-3B6B099B2F5B}" type="parTrans" cxnId="{CCE84B43-3E1F-4BF0-AB3E-90C992CDDA32}">
      <dgm:prSet/>
      <dgm:spPr>
        <a:xfrm>
          <a:off x="3322357" y="5437526"/>
          <a:ext cx="91440" cy="96602"/>
        </a:xfr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/>
        </a:p>
      </dgm:t>
    </dgm:pt>
    <dgm:pt modelId="{4AE9F705-88AA-459D-91C9-B6464D4CA5AF}" type="sibTrans" cxnId="{CCE84B43-3E1F-4BF0-AB3E-90C992CDDA32}">
      <dgm:prSet/>
      <dgm:spPr/>
      <dgm:t>
        <a:bodyPr/>
        <a:lstStyle/>
        <a:p>
          <a:endParaRPr lang="en-US"/>
        </a:p>
      </dgm:t>
    </dgm:pt>
    <dgm:pt modelId="{C7E6DF73-B93E-48FB-BE9D-3F5B3A20ED04}" type="pres">
      <dgm:prSet presAssocID="{602E6588-CE2F-415C-94B0-AC0226E43CAF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DA1506B-6341-4DA0-AD70-0440D12E09CE}" type="pres">
      <dgm:prSet presAssocID="{602E6588-CE2F-415C-94B0-AC0226E43CAF}" presName="hierFlow" presStyleCnt="0"/>
      <dgm:spPr/>
    </dgm:pt>
    <dgm:pt modelId="{89AFE494-5860-442C-BAC3-6925F845DB5A}" type="pres">
      <dgm:prSet presAssocID="{602E6588-CE2F-415C-94B0-AC0226E43CAF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89668DC8-D0E5-4697-8056-2D1704EEA793}" type="pres">
      <dgm:prSet presAssocID="{97D9CE73-6BDC-495F-9B4E-47E8E722F052}" presName="Name14" presStyleCnt="0"/>
      <dgm:spPr/>
    </dgm:pt>
    <dgm:pt modelId="{55E340AD-DBD5-4DE6-9ED1-01E05AE9BE40}" type="pres">
      <dgm:prSet presAssocID="{97D9CE73-6BDC-495F-9B4E-47E8E722F052}" presName="level1Shape" presStyleLbl="node0" presStyleIdx="0" presStyleCnt="1" custScaleX="427886" custScaleY="258011">
        <dgm:presLayoutVars>
          <dgm:chPref val="3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C2DC8A33-282F-4181-A5A0-7DDAE2A6A09D}" type="pres">
      <dgm:prSet presAssocID="{97D9CE73-6BDC-495F-9B4E-47E8E722F052}" presName="hierChild2" presStyleCnt="0"/>
      <dgm:spPr/>
    </dgm:pt>
    <dgm:pt modelId="{136DDDDF-AC19-4EB3-B892-9872EFB95B26}" type="pres">
      <dgm:prSet presAssocID="{586179A9-4BAA-4695-99F0-608366387C14}" presName="Name19" presStyleLbl="parChTrans1D2" presStyleIdx="0" presStyleCnt="1"/>
      <dgm:spPr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1990"/>
              </a:lnTo>
            </a:path>
          </a:pathLst>
        </a:custGeom>
      </dgm:spPr>
      <dgm:t>
        <a:bodyPr/>
        <a:lstStyle/>
        <a:p>
          <a:endParaRPr lang="en-US"/>
        </a:p>
      </dgm:t>
    </dgm:pt>
    <dgm:pt modelId="{A8FDB96F-4464-4CB7-8FA4-4D85FE8A250E}" type="pres">
      <dgm:prSet presAssocID="{F92F2CBF-EB51-43EB-9D63-25DE5EFB7F8B}" presName="Name21" presStyleCnt="0"/>
      <dgm:spPr/>
    </dgm:pt>
    <dgm:pt modelId="{24E9FE9A-D7D3-49B5-932A-5EB0CAD9224F}" type="pres">
      <dgm:prSet presAssocID="{F92F2CBF-EB51-43EB-9D63-25DE5EFB7F8B}" presName="level2Shape" presStyleLbl="node2" presStyleIdx="0" presStyleCnt="1" custScaleX="815281" custScaleY="547435"/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2378F186-71F2-4CB3-8854-1BEAC6A928B1}" type="pres">
      <dgm:prSet presAssocID="{F92F2CBF-EB51-43EB-9D63-25DE5EFB7F8B}" presName="hierChild3" presStyleCnt="0"/>
      <dgm:spPr/>
    </dgm:pt>
    <dgm:pt modelId="{BBCDA4EF-C272-414C-BBEE-68CD0F5F4B75}" type="pres">
      <dgm:prSet presAssocID="{11186983-282C-4394-B19E-5704529427B5}" presName="Name19" presStyleLbl="parChTrans1D3" presStyleIdx="0" presStyleCnt="2"/>
      <dgm:spPr>
        <a:custGeom>
          <a:avLst/>
          <a:gdLst/>
          <a:ahLst/>
          <a:cxnLst/>
          <a:rect l="0" t="0" r="0" b="0"/>
          <a:pathLst>
            <a:path>
              <a:moveTo>
                <a:pt x="1113324" y="0"/>
              </a:moveTo>
              <a:lnTo>
                <a:pt x="1113324" y="85995"/>
              </a:lnTo>
              <a:lnTo>
                <a:pt x="0" y="85995"/>
              </a:lnTo>
              <a:lnTo>
                <a:pt x="0" y="171990"/>
              </a:lnTo>
            </a:path>
          </a:pathLst>
        </a:custGeom>
      </dgm:spPr>
      <dgm:t>
        <a:bodyPr/>
        <a:lstStyle/>
        <a:p>
          <a:endParaRPr lang="en-US"/>
        </a:p>
      </dgm:t>
    </dgm:pt>
    <dgm:pt modelId="{ECC4A727-4414-493B-9D6D-4755143473C5}" type="pres">
      <dgm:prSet presAssocID="{E23A5B21-F187-441C-93A7-EC65E22F6FE6}" presName="Name21" presStyleCnt="0"/>
      <dgm:spPr/>
    </dgm:pt>
    <dgm:pt modelId="{53AFA21B-D582-4D71-9338-0158ED5A2B0B}" type="pres">
      <dgm:prSet presAssocID="{E23A5B21-F187-441C-93A7-EC65E22F6FE6}" presName="level2Shape" presStyleLbl="node3" presStyleIdx="0" presStyleCnt="2" custScaleX="147459" custScaleY="126056"/>
      <dgm:spPr>
        <a:prstGeom prst="flowChartDecision">
          <a:avLst/>
        </a:prstGeom>
      </dgm:spPr>
      <dgm:t>
        <a:bodyPr/>
        <a:lstStyle/>
        <a:p>
          <a:endParaRPr lang="en-US"/>
        </a:p>
      </dgm:t>
    </dgm:pt>
    <dgm:pt modelId="{C037F796-5184-4190-BCE9-E9474C563A72}" type="pres">
      <dgm:prSet presAssocID="{E23A5B21-F187-441C-93A7-EC65E22F6FE6}" presName="hierChild3" presStyleCnt="0"/>
      <dgm:spPr/>
    </dgm:pt>
    <dgm:pt modelId="{1647818C-8284-48EC-A816-C5779470785C}" type="pres">
      <dgm:prSet presAssocID="{88BB7614-CC64-499E-AAAB-E16A26CFCDFB}" presName="Name19" presStyleLbl="parChTrans1D4" presStyleIdx="0" presStyleCnt="23"/>
      <dgm:spPr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96602"/>
              </a:lnTo>
            </a:path>
          </a:pathLst>
        </a:custGeom>
      </dgm:spPr>
      <dgm:t>
        <a:bodyPr/>
        <a:lstStyle/>
        <a:p>
          <a:endParaRPr lang="en-US"/>
        </a:p>
      </dgm:t>
    </dgm:pt>
    <dgm:pt modelId="{1ACEFB3F-AD3E-405A-8ECD-4ED987E7BBDF}" type="pres">
      <dgm:prSet presAssocID="{CD37619E-CAAE-4D9F-99D7-EC4DADCC49BC}" presName="Name21" presStyleCnt="0"/>
      <dgm:spPr/>
    </dgm:pt>
    <dgm:pt modelId="{578FB4F0-DAE9-4F0B-AA85-8390C1B4C1F0}" type="pres">
      <dgm:prSet presAssocID="{CD37619E-CAAE-4D9F-99D7-EC4DADCC49BC}" presName="level2Shape" presStyleLbl="node4" presStyleIdx="0" presStyleCnt="23" custScaleX="239200" custScaleY="146038"/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FB519033-3787-4204-A181-6338F7A06632}" type="pres">
      <dgm:prSet presAssocID="{CD37619E-CAAE-4D9F-99D7-EC4DADCC49BC}" presName="hierChild3" presStyleCnt="0"/>
      <dgm:spPr/>
    </dgm:pt>
    <dgm:pt modelId="{7DD6BAB5-3497-425C-BC90-75FF8596D7E8}" type="pres">
      <dgm:prSet presAssocID="{92D78D84-BB2E-4BB7-A46B-9DCB3704FBF1}" presName="Name19" presStyleLbl="parChTrans1D3" presStyleIdx="1" presStyleCnt="2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5995"/>
              </a:lnTo>
              <a:lnTo>
                <a:pt x="1113324" y="85995"/>
              </a:lnTo>
              <a:lnTo>
                <a:pt x="1113324" y="171990"/>
              </a:lnTo>
            </a:path>
          </a:pathLst>
        </a:custGeom>
      </dgm:spPr>
      <dgm:t>
        <a:bodyPr/>
        <a:lstStyle/>
        <a:p>
          <a:endParaRPr lang="en-US"/>
        </a:p>
      </dgm:t>
    </dgm:pt>
    <dgm:pt modelId="{B172F6F1-DB94-42F6-84C5-513FF193E933}" type="pres">
      <dgm:prSet presAssocID="{1F3E252E-94F7-4528-8A86-212E17E91BFE}" presName="Name21" presStyleCnt="0"/>
      <dgm:spPr/>
    </dgm:pt>
    <dgm:pt modelId="{65DEE3D1-B71C-485C-B28D-7EB02E3579B7}" type="pres">
      <dgm:prSet presAssocID="{1F3E252E-94F7-4528-8A86-212E17E91BFE}" presName="level2Shape" presStyleLbl="node3" presStyleIdx="1" presStyleCnt="2" custScaleX="158444" custScaleY="119951" custLinFactNeighborX="20277" custLinFactNeighborY="31326"/>
      <dgm:spPr>
        <a:prstGeom prst="flowChartDecision">
          <a:avLst/>
        </a:prstGeom>
      </dgm:spPr>
      <dgm:t>
        <a:bodyPr/>
        <a:lstStyle/>
        <a:p>
          <a:endParaRPr lang="en-US"/>
        </a:p>
      </dgm:t>
    </dgm:pt>
    <dgm:pt modelId="{C265532A-1A94-4256-BBC2-F88CFF2D6D9C}" type="pres">
      <dgm:prSet presAssocID="{1F3E252E-94F7-4528-8A86-212E17E91BFE}" presName="hierChild3" presStyleCnt="0"/>
      <dgm:spPr/>
    </dgm:pt>
    <dgm:pt modelId="{D8A40886-B7D9-4721-9D43-59363356679D}" type="pres">
      <dgm:prSet presAssocID="{8B872CB0-2813-4E11-9462-26CBD34DA735}" presName="Name19" presStyleLbl="parChTrans1D4" presStyleIdx="1" presStyleCnt="23"/>
      <dgm:spPr>
        <a:custGeom>
          <a:avLst/>
          <a:gdLst/>
          <a:ahLst/>
          <a:cxnLst/>
          <a:rect l="0" t="0" r="0" b="0"/>
          <a:pathLst>
            <a:path>
              <a:moveTo>
                <a:pt x="48089" y="45720"/>
              </a:moveTo>
              <a:lnTo>
                <a:pt x="48089" y="72172"/>
              </a:lnTo>
              <a:lnTo>
                <a:pt x="45720" y="72172"/>
              </a:lnTo>
              <a:lnTo>
                <a:pt x="45720" y="98624"/>
              </a:lnTo>
            </a:path>
          </a:pathLst>
        </a:custGeom>
      </dgm:spPr>
      <dgm:t>
        <a:bodyPr/>
        <a:lstStyle/>
        <a:p>
          <a:endParaRPr lang="en-US"/>
        </a:p>
      </dgm:t>
    </dgm:pt>
    <dgm:pt modelId="{74A542AA-952B-4F4E-9373-9B8D20C776CB}" type="pres">
      <dgm:prSet presAssocID="{5BC21150-702E-485B-AE01-DFD95BC38846}" presName="Name21" presStyleCnt="0"/>
      <dgm:spPr/>
    </dgm:pt>
    <dgm:pt modelId="{E6481D9E-D82F-4A6C-8F46-0CBEFFC77697}" type="pres">
      <dgm:prSet presAssocID="{5BC21150-702E-485B-AE01-DFD95BC38846}" presName="level2Shape" presStyleLbl="node4" presStyleIdx="1" presStyleCnt="23" custScaleX="117143" custScaleY="59054" custLinFactNeighborX="19623" custLinFactNeighborY="13232"/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74EE8EF9-FBDC-4791-979C-3129884608B6}" type="pres">
      <dgm:prSet presAssocID="{5BC21150-702E-485B-AE01-DFD95BC38846}" presName="hierChild3" presStyleCnt="0"/>
      <dgm:spPr/>
    </dgm:pt>
    <dgm:pt modelId="{DF396F52-566F-4E93-AA9A-2C3BD3C1BAF3}" type="pres">
      <dgm:prSet presAssocID="{6EAF4EE6-D5E3-47DA-9C5B-C54CFD4E104E}" presName="Name19" presStyleLbl="parChTrans1D4" presStyleIdx="2" presStyleCnt="23"/>
      <dgm:spPr>
        <a:custGeom>
          <a:avLst/>
          <a:gdLst/>
          <a:ahLst/>
          <a:cxnLst/>
          <a:rect l="0" t="0" r="0" b="0"/>
          <a:pathLst>
            <a:path>
              <a:moveTo>
                <a:pt x="58467" y="45720"/>
              </a:moveTo>
              <a:lnTo>
                <a:pt x="58467" y="72175"/>
              </a:lnTo>
              <a:lnTo>
                <a:pt x="45720" y="72175"/>
              </a:lnTo>
              <a:lnTo>
                <a:pt x="45720" y="98631"/>
              </a:lnTo>
            </a:path>
          </a:pathLst>
        </a:custGeom>
      </dgm:spPr>
      <dgm:t>
        <a:bodyPr/>
        <a:lstStyle/>
        <a:p>
          <a:endParaRPr lang="en-US"/>
        </a:p>
      </dgm:t>
    </dgm:pt>
    <dgm:pt modelId="{CC781316-F819-4944-B0AD-DDBBBFC6569A}" type="pres">
      <dgm:prSet presAssocID="{B103F201-ECF0-4637-8C0F-3BC8B0F5F620}" presName="Name21" presStyleCnt="0"/>
      <dgm:spPr/>
    </dgm:pt>
    <dgm:pt modelId="{ACD2B19E-092F-4E26-9F5C-2FC4A907C0DA}" type="pres">
      <dgm:prSet presAssocID="{B103F201-ECF0-4637-8C0F-3BC8B0F5F620}" presName="level2Shape" presStyleLbl="node4" presStyleIdx="2" presStyleCnt="23" custScaleX="201193" custScaleY="101684" custLinFactNeighborX="16104" custLinFactNeighborY="-4859"/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E3F419BA-2D15-4975-93A8-72675E812AA8}" type="pres">
      <dgm:prSet presAssocID="{B103F201-ECF0-4637-8C0F-3BC8B0F5F620}" presName="hierChild3" presStyleCnt="0"/>
      <dgm:spPr/>
    </dgm:pt>
    <dgm:pt modelId="{3E7489B0-0EC2-46F9-99A7-B7F3B2A17D0A}" type="pres">
      <dgm:prSet presAssocID="{5404A37B-76BA-4BBF-BC5B-60CD68780065}" presName="Name19" presStyleLbl="parChTrans1D4" presStyleIdx="3" presStyleCnt="23"/>
      <dgm:spPr>
        <a:custGeom>
          <a:avLst/>
          <a:gdLst/>
          <a:ahLst/>
          <a:cxnLst/>
          <a:rect l="0" t="0" r="0" b="0"/>
          <a:pathLst>
            <a:path>
              <a:moveTo>
                <a:pt x="933145" y="0"/>
              </a:moveTo>
              <a:lnTo>
                <a:pt x="933145" y="54168"/>
              </a:lnTo>
              <a:lnTo>
                <a:pt x="0" y="54168"/>
              </a:lnTo>
              <a:lnTo>
                <a:pt x="0" y="108337"/>
              </a:lnTo>
            </a:path>
          </a:pathLst>
        </a:custGeom>
      </dgm:spPr>
      <dgm:t>
        <a:bodyPr/>
        <a:lstStyle/>
        <a:p>
          <a:endParaRPr lang="en-US"/>
        </a:p>
      </dgm:t>
    </dgm:pt>
    <dgm:pt modelId="{D739D9D5-6CA2-4C8F-B12B-28C5EF103DE3}" type="pres">
      <dgm:prSet presAssocID="{12C70F81-7A7D-4AB4-8D76-56111F7B8DAB}" presName="Name21" presStyleCnt="0"/>
      <dgm:spPr/>
    </dgm:pt>
    <dgm:pt modelId="{8772F5F5-7FE1-4C75-973A-7734D44DFFF6}" type="pres">
      <dgm:prSet presAssocID="{12C70F81-7A7D-4AB4-8D76-56111F7B8DAB}" presName="level2Shape" presStyleLbl="node4" presStyleIdx="3" presStyleCnt="23" custScaleX="132762" custScaleY="135707"/>
      <dgm:spPr>
        <a:prstGeom prst="flowChartDecision">
          <a:avLst/>
        </a:prstGeom>
      </dgm:spPr>
      <dgm:t>
        <a:bodyPr/>
        <a:lstStyle/>
        <a:p>
          <a:endParaRPr lang="en-US"/>
        </a:p>
      </dgm:t>
    </dgm:pt>
    <dgm:pt modelId="{89AD75B8-5667-4E22-9114-EC0A5EF0CE75}" type="pres">
      <dgm:prSet presAssocID="{12C70F81-7A7D-4AB4-8D76-56111F7B8DAB}" presName="hierChild3" presStyleCnt="0"/>
      <dgm:spPr/>
    </dgm:pt>
    <dgm:pt modelId="{BDFCFD52-95B1-40BD-B8A8-B6647186D19D}" type="pres">
      <dgm:prSet presAssocID="{EC2037C4-6775-49C9-9E54-BFD1F10575F1}" presName="Name19" presStyleLbl="parChTrans1D4" presStyleIdx="4" presStyleCnt="23"/>
      <dgm:spPr>
        <a:custGeom>
          <a:avLst/>
          <a:gdLst/>
          <a:ahLst/>
          <a:cxnLst/>
          <a:rect l="0" t="0" r="0" b="0"/>
          <a:pathLst>
            <a:path>
              <a:moveTo>
                <a:pt x="326365" y="0"/>
              </a:moveTo>
              <a:lnTo>
                <a:pt x="326365" y="48301"/>
              </a:lnTo>
              <a:lnTo>
                <a:pt x="0" y="48301"/>
              </a:lnTo>
              <a:lnTo>
                <a:pt x="0" y="96602"/>
              </a:lnTo>
            </a:path>
          </a:pathLst>
        </a:custGeom>
      </dgm:spPr>
      <dgm:t>
        <a:bodyPr/>
        <a:lstStyle/>
        <a:p>
          <a:endParaRPr lang="en-US"/>
        </a:p>
      </dgm:t>
    </dgm:pt>
    <dgm:pt modelId="{DA0B7F1E-EBFB-43C6-8003-E0C24E09CC48}" type="pres">
      <dgm:prSet presAssocID="{A336D75C-148E-4D24-BE60-73F54F342469}" presName="Name21" presStyleCnt="0"/>
      <dgm:spPr/>
    </dgm:pt>
    <dgm:pt modelId="{0BEFD71C-96BD-4F7E-AF9A-C2644D319A21}" type="pres">
      <dgm:prSet presAssocID="{A336D75C-148E-4D24-BE60-73F54F342469}" presName="level2Shape" presStyleLbl="node4" presStyleIdx="4" presStyleCnt="23"/>
      <dgm:spPr>
        <a:prstGeom prst="flowChartDecision">
          <a:avLst/>
        </a:prstGeom>
      </dgm:spPr>
      <dgm:t>
        <a:bodyPr/>
        <a:lstStyle/>
        <a:p>
          <a:endParaRPr lang="en-US"/>
        </a:p>
      </dgm:t>
    </dgm:pt>
    <dgm:pt modelId="{442474B0-F902-446C-80D7-5E6DE14AAA79}" type="pres">
      <dgm:prSet presAssocID="{A336D75C-148E-4D24-BE60-73F54F342469}" presName="hierChild3" presStyleCnt="0"/>
      <dgm:spPr/>
    </dgm:pt>
    <dgm:pt modelId="{F92BA2BD-D697-49AD-BB1C-420F35AAC7DC}" type="pres">
      <dgm:prSet presAssocID="{C03216FA-B299-4AF7-BF57-80B08D75F5F8}" presName="Name19" presStyleLbl="parChTrans1D4" presStyleIdx="5" presStyleCnt="23"/>
      <dgm:spPr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96602"/>
              </a:lnTo>
            </a:path>
          </a:pathLst>
        </a:custGeom>
      </dgm:spPr>
      <dgm:t>
        <a:bodyPr/>
        <a:lstStyle/>
        <a:p>
          <a:endParaRPr lang="en-US"/>
        </a:p>
      </dgm:t>
    </dgm:pt>
    <dgm:pt modelId="{C3622DA9-650C-47DD-A951-67AD93343E8F}" type="pres">
      <dgm:prSet presAssocID="{A418B701-8C77-4CC4-ADD4-AE3A4A19D157}" presName="Name21" presStyleCnt="0"/>
      <dgm:spPr/>
    </dgm:pt>
    <dgm:pt modelId="{6B94FF1C-9449-4F2A-B1F2-CEE1D912505B}" type="pres">
      <dgm:prSet presAssocID="{A418B701-8C77-4CC4-ADD4-AE3A4A19D157}" presName="level2Shape" presStyleLbl="node4" presStyleIdx="5" presStyleCnt="23" custScaleX="200367" custScaleY="163425"/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8F94F175-B90A-4230-A8C8-B0B52DC9AFFC}" type="pres">
      <dgm:prSet presAssocID="{A418B701-8C77-4CC4-ADD4-AE3A4A19D157}" presName="hierChild3" presStyleCnt="0"/>
      <dgm:spPr/>
    </dgm:pt>
    <dgm:pt modelId="{CF3AD234-94F8-4CD7-8110-AF9B719529E3}" type="pres">
      <dgm:prSet presAssocID="{B79D4465-D062-4185-825B-4AB9F9926894}" presName="Name19" presStyleLbl="parChTrans1D4" presStyleIdx="6" presStyleCnt="23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8301"/>
              </a:lnTo>
              <a:lnTo>
                <a:pt x="326365" y="48301"/>
              </a:lnTo>
              <a:lnTo>
                <a:pt x="326365" y="96602"/>
              </a:lnTo>
            </a:path>
          </a:pathLst>
        </a:custGeom>
      </dgm:spPr>
      <dgm:t>
        <a:bodyPr/>
        <a:lstStyle/>
        <a:p>
          <a:endParaRPr lang="en-US"/>
        </a:p>
      </dgm:t>
    </dgm:pt>
    <dgm:pt modelId="{E93CA9C3-1BBA-400B-955B-42DC476D3301}" type="pres">
      <dgm:prSet presAssocID="{7706554E-4028-42D1-AF9C-A5F8D01DD110}" presName="Name21" presStyleCnt="0"/>
      <dgm:spPr/>
    </dgm:pt>
    <dgm:pt modelId="{5B7F944B-7E2B-474B-B407-31C7ECE8AEE4}" type="pres">
      <dgm:prSet presAssocID="{7706554E-4028-42D1-AF9C-A5F8D01DD110}" presName="level2Shape" presStyleLbl="node4" presStyleIdx="6" presStyleCnt="23"/>
      <dgm:spPr>
        <a:prstGeom prst="flowChartDecision">
          <a:avLst/>
        </a:prstGeom>
      </dgm:spPr>
      <dgm:t>
        <a:bodyPr/>
        <a:lstStyle/>
        <a:p>
          <a:endParaRPr lang="en-US"/>
        </a:p>
      </dgm:t>
    </dgm:pt>
    <dgm:pt modelId="{43448DFD-0F41-4399-83B2-5AB24D4C7D74}" type="pres">
      <dgm:prSet presAssocID="{7706554E-4028-42D1-AF9C-A5F8D01DD110}" presName="hierChild3" presStyleCnt="0"/>
      <dgm:spPr/>
    </dgm:pt>
    <dgm:pt modelId="{AF1DA47C-20F1-4D8B-A6F1-0CDC53972A0A}" type="pres">
      <dgm:prSet presAssocID="{D84B7EDE-937C-4D9C-AE37-432903C364CB}" presName="Name19" presStyleLbl="parChTrans1D4" presStyleIdx="7" presStyleCnt="23"/>
      <dgm:spPr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96602"/>
              </a:lnTo>
            </a:path>
          </a:pathLst>
        </a:custGeom>
      </dgm:spPr>
      <dgm:t>
        <a:bodyPr/>
        <a:lstStyle/>
        <a:p>
          <a:endParaRPr lang="en-US"/>
        </a:p>
      </dgm:t>
    </dgm:pt>
    <dgm:pt modelId="{C93479B9-5C69-476F-AFEC-1A651F6FD420}" type="pres">
      <dgm:prSet presAssocID="{25AAF603-3589-4E4B-BCF4-D02BBA66BBDD}" presName="Name21" presStyleCnt="0"/>
      <dgm:spPr/>
    </dgm:pt>
    <dgm:pt modelId="{901C4CE0-03FB-4E42-BFAE-A6BA17B3C41C}" type="pres">
      <dgm:prSet presAssocID="{25AAF603-3589-4E4B-BCF4-D02BBA66BBDD}" presName="level2Shape" presStyleLbl="node4" presStyleIdx="7" presStyleCnt="23"/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53BAC3D2-293D-47E7-A35C-30CA968C8A73}" type="pres">
      <dgm:prSet presAssocID="{25AAF603-3589-4E4B-BCF4-D02BBA66BBDD}" presName="hierChild3" presStyleCnt="0"/>
      <dgm:spPr/>
    </dgm:pt>
    <dgm:pt modelId="{51F2CC25-7321-4A37-9E2D-FBDD811CCE46}" type="pres">
      <dgm:prSet presAssocID="{60466D62-7BF1-4E1D-B525-B270B6AAC820}" presName="Name19" presStyleLbl="parChTrans1D4" presStyleIdx="8" presStyleCnt="23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4168"/>
              </a:lnTo>
              <a:lnTo>
                <a:pt x="774973" y="54168"/>
              </a:lnTo>
              <a:lnTo>
                <a:pt x="774973" y="108337"/>
              </a:lnTo>
            </a:path>
          </a:pathLst>
        </a:custGeom>
      </dgm:spPr>
      <dgm:t>
        <a:bodyPr/>
        <a:lstStyle/>
        <a:p>
          <a:endParaRPr lang="en-US"/>
        </a:p>
      </dgm:t>
    </dgm:pt>
    <dgm:pt modelId="{1F7D39FB-977E-42A7-A056-7F26B4426380}" type="pres">
      <dgm:prSet presAssocID="{4E60B9FE-FEC7-41EB-90BB-077E6F3BDF93}" presName="Name21" presStyleCnt="0"/>
      <dgm:spPr/>
    </dgm:pt>
    <dgm:pt modelId="{1ED70288-AAB4-4A4E-90BC-8AA07BCA6E3E}" type="pres">
      <dgm:prSet presAssocID="{4E60B9FE-FEC7-41EB-90BB-077E6F3BDF93}" presName="level2Shape" presStyleLbl="node4" presStyleIdx="8" presStyleCnt="23" custScaleX="155671" custScaleY="184939"/>
      <dgm:spPr>
        <a:prstGeom prst="flowChartDecision">
          <a:avLst/>
        </a:prstGeom>
      </dgm:spPr>
      <dgm:t>
        <a:bodyPr/>
        <a:lstStyle/>
        <a:p>
          <a:endParaRPr lang="en-US"/>
        </a:p>
      </dgm:t>
    </dgm:pt>
    <dgm:pt modelId="{0EFE03CC-DEF1-48E1-9C9F-B5E0D43D482A}" type="pres">
      <dgm:prSet presAssocID="{4E60B9FE-FEC7-41EB-90BB-077E6F3BDF93}" presName="hierChild3" presStyleCnt="0"/>
      <dgm:spPr/>
    </dgm:pt>
    <dgm:pt modelId="{C3E6F96D-B2A7-4477-9F55-930D6CC0C2E2}" type="pres">
      <dgm:prSet presAssocID="{7C8F1D3F-A94C-4602-976D-66CF827E566F}" presName="Name19" presStyleLbl="parChTrans1D4" presStyleIdx="9" presStyleCnt="23"/>
      <dgm:spPr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1990"/>
              </a:lnTo>
            </a:path>
          </a:pathLst>
        </a:custGeom>
      </dgm:spPr>
      <dgm:t>
        <a:bodyPr/>
        <a:lstStyle/>
        <a:p>
          <a:endParaRPr lang="en-US"/>
        </a:p>
      </dgm:t>
    </dgm:pt>
    <dgm:pt modelId="{F2A084A9-C117-4833-B37A-777CA124C0D2}" type="pres">
      <dgm:prSet presAssocID="{AEBCE80A-8A1F-43A6-9540-854D2FA6A127}" presName="Name21" presStyleCnt="0"/>
      <dgm:spPr/>
    </dgm:pt>
    <dgm:pt modelId="{C0D4048E-FDB4-42DE-B106-4A6D8CB5E0D6}" type="pres">
      <dgm:prSet presAssocID="{AEBCE80A-8A1F-43A6-9540-854D2FA6A127}" presName="level2Shape" presStyleLbl="node4" presStyleIdx="9" presStyleCnt="23" custScaleX="602853" custScaleY="236379"/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B59A5B96-E99B-4758-AC6E-493740026967}" type="pres">
      <dgm:prSet presAssocID="{AEBCE80A-8A1F-43A6-9540-854D2FA6A127}" presName="hierChild3" presStyleCnt="0"/>
      <dgm:spPr/>
    </dgm:pt>
    <dgm:pt modelId="{C6DF1C5C-9C2D-47A6-B2FB-166CBB8E26A7}" type="pres">
      <dgm:prSet presAssocID="{F77B59EA-006A-40CE-ADCA-DA7BC1D01777}" presName="Name19" presStyleLbl="parChTrans1D4" presStyleIdx="10" presStyleCnt="23"/>
      <dgm:spPr>
        <a:custGeom>
          <a:avLst/>
          <a:gdLst/>
          <a:ahLst/>
          <a:cxnLst/>
          <a:rect l="0" t="0" r="0" b="0"/>
          <a:pathLst>
            <a:path>
              <a:moveTo>
                <a:pt x="333866" y="0"/>
              </a:moveTo>
              <a:lnTo>
                <a:pt x="333866" y="48301"/>
              </a:lnTo>
              <a:lnTo>
                <a:pt x="0" y="48301"/>
              </a:lnTo>
              <a:lnTo>
                <a:pt x="0" y="96602"/>
              </a:lnTo>
            </a:path>
          </a:pathLst>
        </a:custGeom>
      </dgm:spPr>
      <dgm:t>
        <a:bodyPr/>
        <a:lstStyle/>
        <a:p>
          <a:endParaRPr lang="en-US"/>
        </a:p>
      </dgm:t>
    </dgm:pt>
    <dgm:pt modelId="{6D9D2ACE-1E89-4712-9F9C-FC60D56DC28E}" type="pres">
      <dgm:prSet presAssocID="{D07C6733-6FDA-431D-8508-8ECC09CCEC94}" presName="Name21" presStyleCnt="0"/>
      <dgm:spPr/>
    </dgm:pt>
    <dgm:pt modelId="{36968BF5-87A7-4621-9CFB-F14BEC1394EB}" type="pres">
      <dgm:prSet presAssocID="{D07C6733-6FDA-431D-8508-8ECC09CCEC94}" presName="level2Shape" presStyleLbl="node4" presStyleIdx="10" presStyleCnt="23" custScaleX="128096" custScaleY="138046"/>
      <dgm:spPr>
        <a:prstGeom prst="flowChartDecision">
          <a:avLst/>
        </a:prstGeom>
      </dgm:spPr>
      <dgm:t>
        <a:bodyPr/>
        <a:lstStyle/>
        <a:p>
          <a:endParaRPr lang="en-US"/>
        </a:p>
      </dgm:t>
    </dgm:pt>
    <dgm:pt modelId="{4FD430BA-2D41-4DFE-A5D0-EB8340DD3F69}" type="pres">
      <dgm:prSet presAssocID="{D07C6733-6FDA-431D-8508-8ECC09CCEC94}" presName="hierChild3" presStyleCnt="0"/>
      <dgm:spPr/>
    </dgm:pt>
    <dgm:pt modelId="{DDFF63D4-425D-44B6-BC53-22B342F64D2F}" type="pres">
      <dgm:prSet presAssocID="{76E3D956-7EB5-4533-915C-2AA65EFC431C}" presName="Name19" presStyleLbl="parChTrans1D4" presStyleIdx="11" presStyleCnt="23"/>
      <dgm:spPr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96602"/>
              </a:lnTo>
            </a:path>
          </a:pathLst>
        </a:custGeom>
      </dgm:spPr>
      <dgm:t>
        <a:bodyPr/>
        <a:lstStyle/>
        <a:p>
          <a:endParaRPr lang="en-US"/>
        </a:p>
      </dgm:t>
    </dgm:pt>
    <dgm:pt modelId="{324DD118-4652-477D-8B19-9A38DDDC003F}" type="pres">
      <dgm:prSet presAssocID="{3203D753-2867-420C-8A85-4478E1BBAC5D}" presName="Name21" presStyleCnt="0"/>
      <dgm:spPr/>
    </dgm:pt>
    <dgm:pt modelId="{CCA44102-53B5-426A-9172-FAD354613126}" type="pres">
      <dgm:prSet presAssocID="{3203D753-2867-420C-8A85-4478E1BBAC5D}" presName="level2Shape" presStyleLbl="node4" presStyleIdx="11" presStyleCnt="23" custScaleX="188592"/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0E39E65D-93E4-4C11-9958-252D7A022110}" type="pres">
      <dgm:prSet presAssocID="{3203D753-2867-420C-8A85-4478E1BBAC5D}" presName="hierChild3" presStyleCnt="0"/>
      <dgm:spPr/>
    </dgm:pt>
    <dgm:pt modelId="{F822FB9A-985A-4B22-A12E-3C874ADA41F0}" type="pres">
      <dgm:prSet presAssocID="{B545746D-AFA1-4476-AE23-C1BFAE3CC6D9}" presName="Name19" presStyleLbl="parChTrans1D4" presStyleIdx="12" presStyleCnt="23"/>
      <dgm:spPr>
        <a:custGeom>
          <a:avLst/>
          <a:gdLst/>
          <a:ahLst/>
          <a:cxnLst/>
          <a:rect l="0" t="0" r="0" b="0"/>
          <a:pathLst>
            <a:path>
              <a:moveTo>
                <a:pt x="330813" y="0"/>
              </a:moveTo>
              <a:lnTo>
                <a:pt x="330813" y="48301"/>
              </a:lnTo>
              <a:lnTo>
                <a:pt x="0" y="48301"/>
              </a:lnTo>
              <a:lnTo>
                <a:pt x="0" y="96602"/>
              </a:lnTo>
            </a:path>
          </a:pathLst>
        </a:custGeom>
      </dgm:spPr>
      <dgm:t>
        <a:bodyPr/>
        <a:lstStyle/>
        <a:p>
          <a:endParaRPr lang="en-US"/>
        </a:p>
      </dgm:t>
    </dgm:pt>
    <dgm:pt modelId="{90518DFC-4580-4C12-AD23-D78931A4D59C}" type="pres">
      <dgm:prSet presAssocID="{EDD240F2-A367-4D57-896D-26A7697F144F}" presName="Name21" presStyleCnt="0"/>
      <dgm:spPr/>
    </dgm:pt>
    <dgm:pt modelId="{9A601926-CF3A-4123-B05B-7A38AA9936C3}" type="pres">
      <dgm:prSet presAssocID="{EDD240F2-A367-4D57-896D-26A7697F144F}" presName="level2Shape" presStyleLbl="node4" presStyleIdx="12" presStyleCnt="23" custScaleX="133340" custScaleY="143989"/>
      <dgm:spPr>
        <a:prstGeom prst="flowChartDecision">
          <a:avLst/>
        </a:prstGeom>
      </dgm:spPr>
      <dgm:t>
        <a:bodyPr/>
        <a:lstStyle/>
        <a:p>
          <a:endParaRPr lang="en-US"/>
        </a:p>
      </dgm:t>
    </dgm:pt>
    <dgm:pt modelId="{C1F9EFA5-11B9-4B58-857B-7C563C2DB3AB}" type="pres">
      <dgm:prSet presAssocID="{EDD240F2-A367-4D57-896D-26A7697F144F}" presName="hierChild3" presStyleCnt="0"/>
      <dgm:spPr/>
    </dgm:pt>
    <dgm:pt modelId="{3B88000C-35AD-4177-B034-5416E94CCE09}" type="pres">
      <dgm:prSet presAssocID="{F2076D8D-D37E-4B7C-AB55-3B6B099B2F5B}" presName="Name19" presStyleLbl="parChTrans1D4" presStyleIdx="13" presStyleCnt="23"/>
      <dgm:spPr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96602"/>
              </a:lnTo>
            </a:path>
          </a:pathLst>
        </a:custGeom>
      </dgm:spPr>
      <dgm:t>
        <a:bodyPr/>
        <a:lstStyle/>
        <a:p>
          <a:endParaRPr lang="en-US"/>
        </a:p>
      </dgm:t>
    </dgm:pt>
    <dgm:pt modelId="{33FCD131-8F34-4A36-BF83-2EDA8674498B}" type="pres">
      <dgm:prSet presAssocID="{C0C4DB0E-270B-4125-B37B-210EEC903556}" presName="Name21" presStyleCnt="0"/>
      <dgm:spPr/>
    </dgm:pt>
    <dgm:pt modelId="{DAB1F095-B042-4761-8EA9-E8FB6946321E}" type="pres">
      <dgm:prSet presAssocID="{C0C4DB0E-270B-4125-B37B-210EEC903556}" presName="level2Shape" presStyleLbl="node4" presStyleIdx="13" presStyleCnt="23" custScaleX="197433" custScaleY="87321"/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0845273E-04C6-419F-BA45-E2509D7BC158}" type="pres">
      <dgm:prSet presAssocID="{C0C4DB0E-270B-4125-B37B-210EEC903556}" presName="hierChild3" presStyleCnt="0"/>
      <dgm:spPr/>
    </dgm:pt>
    <dgm:pt modelId="{92BA1D3A-3B44-4B68-B1F6-2A756F3A1F63}" type="pres">
      <dgm:prSet presAssocID="{121F118E-D012-4677-AF52-74E7A0826B5A}" presName="Name19" presStyleLbl="parChTrans1D4" presStyleIdx="14" presStyleCnt="23"/>
      <dgm:spPr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96602"/>
              </a:lnTo>
            </a:path>
          </a:pathLst>
        </a:custGeom>
      </dgm:spPr>
      <dgm:t>
        <a:bodyPr/>
        <a:lstStyle/>
        <a:p>
          <a:endParaRPr lang="en-US"/>
        </a:p>
      </dgm:t>
    </dgm:pt>
    <dgm:pt modelId="{2D40050D-8176-4F00-AD5D-50CD163810E1}" type="pres">
      <dgm:prSet presAssocID="{BF6E0446-20AA-4DD3-AE91-BD27976F1D35}" presName="Name21" presStyleCnt="0"/>
      <dgm:spPr/>
    </dgm:pt>
    <dgm:pt modelId="{7B1B136E-091A-42AE-86DB-E5F27F1D03F2}" type="pres">
      <dgm:prSet presAssocID="{BF6E0446-20AA-4DD3-AE91-BD27976F1D35}" presName="level2Shape" presStyleLbl="node4" presStyleIdx="14" presStyleCnt="23" custScaleX="234673"/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8011314A-F2AE-4A70-BE8E-52EDAE85A5BB}" type="pres">
      <dgm:prSet presAssocID="{BF6E0446-20AA-4DD3-AE91-BD27976F1D35}" presName="hierChild3" presStyleCnt="0"/>
      <dgm:spPr/>
    </dgm:pt>
    <dgm:pt modelId="{7A4A7572-B6E6-4B1D-82F4-23C228D5AE76}" type="pres">
      <dgm:prSet presAssocID="{BF64F9F3-3966-4973-9F5B-EEBD38BCE0A3}" presName="Name19" presStyleLbl="parChTrans1D4" presStyleIdx="15" presStyleCnt="23"/>
      <dgm:spPr>
        <a:custGeom>
          <a:avLst/>
          <a:gdLst/>
          <a:ahLst/>
          <a:cxnLst/>
          <a:rect l="0" t="0" r="0" b="0"/>
          <a:pathLst>
            <a:path>
              <a:moveTo>
                <a:pt x="235468" y="0"/>
              </a:moveTo>
              <a:lnTo>
                <a:pt x="235468" y="48301"/>
              </a:lnTo>
              <a:lnTo>
                <a:pt x="0" y="48301"/>
              </a:lnTo>
              <a:lnTo>
                <a:pt x="0" y="96602"/>
              </a:lnTo>
            </a:path>
          </a:pathLst>
        </a:custGeom>
      </dgm:spPr>
      <dgm:t>
        <a:bodyPr/>
        <a:lstStyle/>
        <a:p>
          <a:endParaRPr lang="en-US"/>
        </a:p>
      </dgm:t>
    </dgm:pt>
    <dgm:pt modelId="{8B936BF0-808F-4F8C-B8B4-698E9A82FA68}" type="pres">
      <dgm:prSet presAssocID="{145922C3-B9ED-436B-AB46-D9766A625C07}" presName="Name21" presStyleCnt="0"/>
      <dgm:spPr/>
    </dgm:pt>
    <dgm:pt modelId="{C328D836-FA06-4700-A71D-433A1783DF10}" type="pres">
      <dgm:prSet presAssocID="{145922C3-B9ED-436B-AB46-D9766A625C07}" presName="level2Shape" presStyleLbl="node4" presStyleIdx="15" presStyleCnt="23"/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5BFF54DF-3D74-4030-B12D-5071B9C66041}" type="pres">
      <dgm:prSet presAssocID="{145922C3-B9ED-436B-AB46-D9766A625C07}" presName="hierChild3" presStyleCnt="0"/>
      <dgm:spPr/>
    </dgm:pt>
    <dgm:pt modelId="{CFF5F7D6-2A85-4A2F-9861-FB7B9C67FD7C}" type="pres">
      <dgm:prSet presAssocID="{4D765EA3-3C2A-49C4-97ED-938919186DA2}" presName="Name19" presStyleLbl="parChTrans1D4" presStyleIdx="16" presStyleCnt="23"/>
      <dgm:spPr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96602"/>
              </a:lnTo>
            </a:path>
          </a:pathLst>
        </a:custGeom>
      </dgm:spPr>
      <dgm:t>
        <a:bodyPr/>
        <a:lstStyle/>
        <a:p>
          <a:endParaRPr lang="en-US"/>
        </a:p>
      </dgm:t>
    </dgm:pt>
    <dgm:pt modelId="{C14BC7D8-3C49-4CD1-ADD8-DE2F998E2544}" type="pres">
      <dgm:prSet presAssocID="{C8623647-ABC0-477E-9DDF-50B97F7E1731}" presName="Name21" presStyleCnt="0"/>
      <dgm:spPr/>
    </dgm:pt>
    <dgm:pt modelId="{024ECE9B-5907-43F8-AF21-BFB67D00BCC9}" type="pres">
      <dgm:prSet presAssocID="{C8623647-ABC0-477E-9DDF-50B97F7E1731}" presName="level2Shape" presStyleLbl="node4" presStyleIdx="16" presStyleCnt="23"/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376FD4B4-42BF-4280-A235-735B766DDF96}" type="pres">
      <dgm:prSet presAssocID="{C8623647-ABC0-477E-9DDF-50B97F7E1731}" presName="hierChild3" presStyleCnt="0"/>
      <dgm:spPr/>
    </dgm:pt>
    <dgm:pt modelId="{2AF34BF0-53BD-4736-A2EE-CD60F1742F6D}" type="pres">
      <dgm:prSet presAssocID="{DDFC5F8A-6635-4F4B-B87A-995F0595405F}" presName="Name19" presStyleLbl="parChTrans1D4" presStyleIdx="17" presStyleCnt="23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8301"/>
              </a:lnTo>
              <a:lnTo>
                <a:pt x="235468" y="48301"/>
              </a:lnTo>
              <a:lnTo>
                <a:pt x="235468" y="96602"/>
              </a:lnTo>
            </a:path>
          </a:pathLst>
        </a:custGeom>
      </dgm:spPr>
      <dgm:t>
        <a:bodyPr/>
        <a:lstStyle/>
        <a:p>
          <a:endParaRPr lang="en-US"/>
        </a:p>
      </dgm:t>
    </dgm:pt>
    <dgm:pt modelId="{A4835878-7014-4316-B0EE-17E753CEC034}" type="pres">
      <dgm:prSet presAssocID="{6777BFA7-B993-4CC4-96DE-69063A071FAA}" presName="Name21" presStyleCnt="0"/>
      <dgm:spPr/>
    </dgm:pt>
    <dgm:pt modelId="{E2867311-F3C3-441F-A44D-E395F1628851}" type="pres">
      <dgm:prSet presAssocID="{6777BFA7-B993-4CC4-96DE-69063A071FAA}" presName="level2Shape" presStyleLbl="node4" presStyleIdx="17" presStyleCnt="23"/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44DD6D7B-5DE8-489F-AD0F-488CCDF12730}" type="pres">
      <dgm:prSet presAssocID="{6777BFA7-B993-4CC4-96DE-69063A071FAA}" presName="hierChild3" presStyleCnt="0"/>
      <dgm:spPr/>
    </dgm:pt>
    <dgm:pt modelId="{854C2DEF-B1CB-41EF-B8D7-88A67D44B6F4}" type="pres">
      <dgm:prSet presAssocID="{C2306064-9C90-421A-9BC0-7E1886C1D061}" presName="Name19" presStyleLbl="parChTrans1D4" presStyleIdx="18" presStyleCnt="23"/>
      <dgm:spPr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96602"/>
              </a:lnTo>
            </a:path>
          </a:pathLst>
        </a:custGeom>
      </dgm:spPr>
      <dgm:t>
        <a:bodyPr/>
        <a:lstStyle/>
        <a:p>
          <a:endParaRPr lang="en-US"/>
        </a:p>
      </dgm:t>
    </dgm:pt>
    <dgm:pt modelId="{5870D153-E1B5-4076-AB03-E96674FE731C}" type="pres">
      <dgm:prSet presAssocID="{FC08CFF4-3943-4DE1-AF55-54BB844F9A58}" presName="Name21" presStyleCnt="0"/>
      <dgm:spPr/>
    </dgm:pt>
    <dgm:pt modelId="{0DB7CE21-0C23-453B-92A5-BC7CBDECD541}" type="pres">
      <dgm:prSet presAssocID="{FC08CFF4-3943-4DE1-AF55-54BB844F9A58}" presName="level2Shape" presStyleLbl="node4" presStyleIdx="18" presStyleCnt="23"/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0611F73B-60D9-4233-B9AC-001E9C269F1B}" type="pres">
      <dgm:prSet presAssocID="{FC08CFF4-3943-4DE1-AF55-54BB844F9A58}" presName="hierChild3" presStyleCnt="0"/>
      <dgm:spPr/>
    </dgm:pt>
    <dgm:pt modelId="{735B237C-4E8A-48CF-BB29-CFDA73037653}" type="pres">
      <dgm:prSet presAssocID="{A8A4F160-72DC-4ABB-802B-417F0073FAAA}" presName="Name19" presStyleLbl="parChTrans1D4" presStyleIdx="19" presStyleCnt="23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8301"/>
              </a:lnTo>
              <a:lnTo>
                <a:pt x="316603" y="48301"/>
              </a:lnTo>
              <a:lnTo>
                <a:pt x="316603" y="96602"/>
              </a:lnTo>
            </a:path>
          </a:pathLst>
        </a:custGeom>
      </dgm:spPr>
      <dgm:t>
        <a:bodyPr/>
        <a:lstStyle/>
        <a:p>
          <a:endParaRPr lang="en-US"/>
        </a:p>
      </dgm:t>
    </dgm:pt>
    <dgm:pt modelId="{793AA7CC-91F9-4CF6-A070-26D3F14F4F22}" type="pres">
      <dgm:prSet presAssocID="{ACF39FC5-0713-4D63-8862-234CB4F23E60}" presName="Name21" presStyleCnt="0"/>
      <dgm:spPr/>
    </dgm:pt>
    <dgm:pt modelId="{81AACCDB-FEC5-4EEC-9B2C-F59AD122C242}" type="pres">
      <dgm:prSet presAssocID="{ACF39FC5-0713-4D63-8862-234CB4F23E60}" presName="level2Shape" presStyleLbl="node4" presStyleIdx="19" presStyleCnt="23" custScaleX="141185" custScaleY="127488"/>
      <dgm:spPr>
        <a:prstGeom prst="flowChartDecision">
          <a:avLst/>
        </a:prstGeom>
      </dgm:spPr>
      <dgm:t>
        <a:bodyPr/>
        <a:lstStyle/>
        <a:p>
          <a:endParaRPr lang="en-US"/>
        </a:p>
      </dgm:t>
    </dgm:pt>
    <dgm:pt modelId="{B9899291-1322-4AAC-BB4D-2C4C7D0757E3}" type="pres">
      <dgm:prSet presAssocID="{ACF39FC5-0713-4D63-8862-234CB4F23E60}" presName="hierChild3" presStyleCnt="0"/>
      <dgm:spPr/>
    </dgm:pt>
    <dgm:pt modelId="{94203AF7-2B9A-4934-94EF-DB19C98E71C0}" type="pres">
      <dgm:prSet presAssocID="{F3CD7E63-6588-41B5-9FC4-908A97433A01}" presName="Name19" presStyleLbl="parChTrans1D4" presStyleIdx="20" presStyleCnt="23"/>
      <dgm:spPr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96602"/>
              </a:lnTo>
            </a:path>
          </a:pathLst>
        </a:custGeom>
      </dgm:spPr>
      <dgm:t>
        <a:bodyPr/>
        <a:lstStyle/>
        <a:p>
          <a:endParaRPr lang="en-US"/>
        </a:p>
      </dgm:t>
    </dgm:pt>
    <dgm:pt modelId="{AC480338-4C8A-4820-897B-1A691CF6034F}" type="pres">
      <dgm:prSet presAssocID="{92EF8860-4F1A-4B75-BF80-00A3983DA9B2}" presName="Name21" presStyleCnt="0"/>
      <dgm:spPr/>
    </dgm:pt>
    <dgm:pt modelId="{C57878A7-E67E-497F-ADED-82219AEABBF8}" type="pres">
      <dgm:prSet presAssocID="{92EF8860-4F1A-4B75-BF80-00A3983DA9B2}" presName="level2Shape" presStyleLbl="node4" presStyleIdx="20" presStyleCnt="23"/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2863E91F-1B05-4710-853F-904FB9F7D55F}" type="pres">
      <dgm:prSet presAssocID="{92EF8860-4F1A-4B75-BF80-00A3983DA9B2}" presName="hierChild3" presStyleCnt="0"/>
      <dgm:spPr/>
    </dgm:pt>
    <dgm:pt modelId="{72F847E0-3560-4182-B35D-CEE69C314693}" type="pres">
      <dgm:prSet presAssocID="{DD92E740-609D-4901-801E-91BAFD8652F2}" presName="Name19" presStyleLbl="parChTrans1D4" presStyleIdx="21" presStyleCnt="23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8301"/>
              </a:lnTo>
              <a:lnTo>
                <a:pt x="297537" y="48301"/>
              </a:lnTo>
              <a:lnTo>
                <a:pt x="297537" y="96602"/>
              </a:lnTo>
            </a:path>
          </a:pathLst>
        </a:custGeom>
      </dgm:spPr>
      <dgm:t>
        <a:bodyPr/>
        <a:lstStyle/>
        <a:p>
          <a:endParaRPr lang="en-US"/>
        </a:p>
      </dgm:t>
    </dgm:pt>
    <dgm:pt modelId="{8B035C45-6E3A-4F82-850A-35C2D1827EF5}" type="pres">
      <dgm:prSet presAssocID="{5F5B5E23-99AA-49F9-959D-036FA1D4D287}" presName="Name21" presStyleCnt="0"/>
      <dgm:spPr/>
    </dgm:pt>
    <dgm:pt modelId="{521A834D-7EE0-4242-BF7A-29AE5D1877AD}" type="pres">
      <dgm:prSet presAssocID="{5F5B5E23-99AA-49F9-959D-036FA1D4D287}" presName="level2Shape" presStyleLbl="node4" presStyleIdx="21" presStyleCnt="23" custScaleX="148153" custScaleY="137259"/>
      <dgm:spPr>
        <a:prstGeom prst="flowChartDecision">
          <a:avLst/>
        </a:prstGeom>
      </dgm:spPr>
      <dgm:t>
        <a:bodyPr/>
        <a:lstStyle/>
        <a:p>
          <a:endParaRPr lang="en-US"/>
        </a:p>
      </dgm:t>
    </dgm:pt>
    <dgm:pt modelId="{C8427156-0FDF-4EB5-83C9-1E559574BC2D}" type="pres">
      <dgm:prSet presAssocID="{5F5B5E23-99AA-49F9-959D-036FA1D4D287}" presName="hierChild3" presStyleCnt="0"/>
      <dgm:spPr/>
    </dgm:pt>
    <dgm:pt modelId="{234E7679-8D8E-4D6B-B757-EB94E191B303}" type="pres">
      <dgm:prSet presAssocID="{F2AAC46E-684D-4330-A2A2-FDAE87AC9C74}" presName="Name19" presStyleLbl="parChTrans1D4" presStyleIdx="22" presStyleCnt="23"/>
      <dgm:spPr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96602"/>
              </a:lnTo>
            </a:path>
          </a:pathLst>
        </a:custGeom>
      </dgm:spPr>
      <dgm:t>
        <a:bodyPr/>
        <a:lstStyle/>
        <a:p>
          <a:endParaRPr lang="en-US"/>
        </a:p>
      </dgm:t>
    </dgm:pt>
    <dgm:pt modelId="{16DB5BC8-F389-4D70-B3AD-C6852B9EDCC9}" type="pres">
      <dgm:prSet presAssocID="{B4FC962F-6548-4EB3-8BD7-BA6E2380AD1C}" presName="Name21" presStyleCnt="0"/>
      <dgm:spPr/>
    </dgm:pt>
    <dgm:pt modelId="{E60A4CB8-3ECE-4DCC-B45A-A3D666DEB774}" type="pres">
      <dgm:prSet presAssocID="{B4FC962F-6548-4EB3-8BD7-BA6E2380AD1C}" presName="level2Shape" presStyleLbl="node4" presStyleIdx="22" presStyleCnt="23"/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F4D15C05-7B89-4EC0-9F3E-C019A2C1018A}" type="pres">
      <dgm:prSet presAssocID="{B4FC962F-6548-4EB3-8BD7-BA6E2380AD1C}" presName="hierChild3" presStyleCnt="0"/>
      <dgm:spPr/>
    </dgm:pt>
    <dgm:pt modelId="{1D0015AD-9FD4-42AF-B5AB-C787DF5D5580}" type="pres">
      <dgm:prSet presAssocID="{602E6588-CE2F-415C-94B0-AC0226E43CAF}" presName="bgShapesFlow" presStyleCnt="0"/>
      <dgm:spPr/>
    </dgm:pt>
  </dgm:ptLst>
  <dgm:cxnLst>
    <dgm:cxn modelId="{0FE59FC5-925D-4995-8779-BF0591CD9BB5}" type="presOf" srcId="{C03216FA-B299-4AF7-BF57-80B08D75F5F8}" destId="{F92BA2BD-D697-49AD-BB1C-420F35AAC7DC}" srcOrd="0" destOrd="0" presId="urn:microsoft.com/office/officeart/2005/8/layout/hierarchy6"/>
    <dgm:cxn modelId="{51067CE0-2D13-4F70-B03C-DA527F3FE3E7}" type="presOf" srcId="{25AAF603-3589-4E4B-BCF4-D02BBA66BBDD}" destId="{901C4CE0-03FB-4E42-BFAE-A6BA17B3C41C}" srcOrd="0" destOrd="0" presId="urn:microsoft.com/office/officeart/2005/8/layout/hierarchy6"/>
    <dgm:cxn modelId="{A009F1DE-C2AC-4773-8463-80CE1C0DB4B1}" type="presOf" srcId="{B103F201-ECF0-4637-8C0F-3BC8B0F5F620}" destId="{ACD2B19E-092F-4E26-9F5C-2FC4A907C0DA}" srcOrd="0" destOrd="0" presId="urn:microsoft.com/office/officeart/2005/8/layout/hierarchy6"/>
    <dgm:cxn modelId="{764C00C8-A515-406D-922C-6F4AE86949C8}" type="presOf" srcId="{586179A9-4BAA-4695-99F0-608366387C14}" destId="{136DDDDF-AC19-4EB3-B892-9872EFB95B26}" srcOrd="0" destOrd="0" presId="urn:microsoft.com/office/officeart/2005/8/layout/hierarchy6"/>
    <dgm:cxn modelId="{2506DF17-F62A-406F-8047-0E517376AC71}" type="presOf" srcId="{3203D753-2867-420C-8A85-4478E1BBAC5D}" destId="{CCA44102-53B5-426A-9172-FAD354613126}" srcOrd="0" destOrd="0" presId="urn:microsoft.com/office/officeart/2005/8/layout/hierarchy6"/>
    <dgm:cxn modelId="{2235CBEE-A503-4D3C-925C-D2F0BA64DDD5}" type="presOf" srcId="{C8623647-ABC0-477E-9DDF-50B97F7E1731}" destId="{024ECE9B-5907-43F8-AF21-BFB67D00BCC9}" srcOrd="0" destOrd="0" presId="urn:microsoft.com/office/officeart/2005/8/layout/hierarchy6"/>
    <dgm:cxn modelId="{423294DA-5A54-42FE-BCB2-8A27A5EF1EC9}" type="presOf" srcId="{C0C4DB0E-270B-4125-B37B-210EEC903556}" destId="{DAB1F095-B042-4761-8EA9-E8FB6946321E}" srcOrd="0" destOrd="0" presId="urn:microsoft.com/office/officeart/2005/8/layout/hierarchy6"/>
    <dgm:cxn modelId="{96EAD5E5-47AD-40A9-8443-2F371F238FE5}" type="presOf" srcId="{5404A37B-76BA-4BBF-BC5B-60CD68780065}" destId="{3E7489B0-0EC2-46F9-99A7-B7F3B2A17D0A}" srcOrd="0" destOrd="0" presId="urn:microsoft.com/office/officeart/2005/8/layout/hierarchy6"/>
    <dgm:cxn modelId="{2FC05CAE-567B-4E77-AEE4-E1848A446678}" type="presOf" srcId="{C2306064-9C90-421A-9BC0-7E1886C1D061}" destId="{854C2DEF-B1CB-41EF-B8D7-88A67D44B6F4}" srcOrd="0" destOrd="0" presId="urn:microsoft.com/office/officeart/2005/8/layout/hierarchy6"/>
    <dgm:cxn modelId="{AAB48B97-B697-4403-BC25-5F13DE0C26BD}" srcId="{3203D753-2867-420C-8A85-4478E1BBAC5D}" destId="{ACF39FC5-0713-4D63-8862-234CB4F23E60}" srcOrd="1" destOrd="0" parTransId="{A8A4F160-72DC-4ABB-802B-417F0073FAAA}" sibTransId="{F04D7E37-92F4-455F-87DE-45A6700E0437}"/>
    <dgm:cxn modelId="{5F681D77-BFE5-43D9-A6FB-A621FC4D622B}" type="presOf" srcId="{DD92E740-609D-4901-801E-91BAFD8652F2}" destId="{72F847E0-3560-4182-B35D-CEE69C314693}" srcOrd="0" destOrd="0" presId="urn:microsoft.com/office/officeart/2005/8/layout/hierarchy6"/>
    <dgm:cxn modelId="{CCEC1F03-0785-40B0-9EFF-6C8D67536AF6}" srcId="{4E60B9FE-FEC7-41EB-90BB-077E6F3BDF93}" destId="{AEBCE80A-8A1F-43A6-9540-854D2FA6A127}" srcOrd="0" destOrd="0" parTransId="{7C8F1D3F-A94C-4602-976D-66CF827E566F}" sibTransId="{E1625FFC-1850-4C98-962C-919D62396F10}"/>
    <dgm:cxn modelId="{12F5DAA8-73F7-4B01-B760-6E7E2B8AF744}" type="presOf" srcId="{F3CD7E63-6588-41B5-9FC4-908A97433A01}" destId="{94203AF7-2B9A-4934-94EF-DB19C98E71C0}" srcOrd="0" destOrd="0" presId="urn:microsoft.com/office/officeart/2005/8/layout/hierarchy6"/>
    <dgm:cxn modelId="{D38A8484-428F-49D2-B20E-522B50E09D64}" srcId="{602E6588-CE2F-415C-94B0-AC0226E43CAF}" destId="{97D9CE73-6BDC-495F-9B4E-47E8E722F052}" srcOrd="0" destOrd="0" parTransId="{1A406EFE-8205-4F49-ADFC-40716A9B3C38}" sibTransId="{A0F0160E-A163-415B-806F-BC4AC83EB9F7}"/>
    <dgm:cxn modelId="{63A2B294-D00C-49E0-AB45-3CC94A54D041}" type="presOf" srcId="{1F3E252E-94F7-4528-8A86-212E17E91BFE}" destId="{65DEE3D1-B71C-485C-B28D-7EB02E3579B7}" srcOrd="0" destOrd="0" presId="urn:microsoft.com/office/officeart/2005/8/layout/hierarchy6"/>
    <dgm:cxn modelId="{726B4C0F-8A21-4D31-AF56-A0F5AC2D008D}" srcId="{BF6E0446-20AA-4DD3-AE91-BD27976F1D35}" destId="{145922C3-B9ED-436B-AB46-D9766A625C07}" srcOrd="0" destOrd="0" parTransId="{BF64F9F3-3966-4973-9F5B-EEBD38BCE0A3}" sibTransId="{F079775E-D466-410D-A233-59EA006C35BA}"/>
    <dgm:cxn modelId="{3C55642B-7C55-46A4-AC2D-0A2150A2271D}" type="presOf" srcId="{6777BFA7-B993-4CC4-96DE-69063A071FAA}" destId="{E2867311-F3C3-441F-A44D-E395F1628851}" srcOrd="0" destOrd="0" presId="urn:microsoft.com/office/officeart/2005/8/layout/hierarchy6"/>
    <dgm:cxn modelId="{B909A595-4957-40C4-85C1-3B15F5A7E3EA}" type="presOf" srcId="{12C70F81-7A7D-4AB4-8D76-56111F7B8DAB}" destId="{8772F5F5-7FE1-4C75-973A-7734D44DFFF6}" srcOrd="0" destOrd="0" presId="urn:microsoft.com/office/officeart/2005/8/layout/hierarchy6"/>
    <dgm:cxn modelId="{C386636C-1F07-4902-8FD6-3E019FEC7A95}" type="presOf" srcId="{92EF8860-4F1A-4B75-BF80-00A3983DA9B2}" destId="{C57878A7-E67E-497F-ADED-82219AEABBF8}" srcOrd="0" destOrd="0" presId="urn:microsoft.com/office/officeart/2005/8/layout/hierarchy6"/>
    <dgm:cxn modelId="{D0A8CBF2-1257-4EFB-9603-8370F8A3CC3C}" type="presOf" srcId="{6EAF4EE6-D5E3-47DA-9C5B-C54CFD4E104E}" destId="{DF396F52-566F-4E93-AA9A-2C3BD3C1BAF3}" srcOrd="0" destOrd="0" presId="urn:microsoft.com/office/officeart/2005/8/layout/hierarchy6"/>
    <dgm:cxn modelId="{544DC99F-5838-43B9-948D-C77C318EA8DB}" srcId="{1F3E252E-94F7-4528-8A86-212E17E91BFE}" destId="{5BC21150-702E-485B-AE01-DFD95BC38846}" srcOrd="0" destOrd="0" parTransId="{8B872CB0-2813-4E11-9462-26CBD34DA735}" sibTransId="{FF5BB0E4-C799-46AF-A258-227C1B4C7A1B}"/>
    <dgm:cxn modelId="{0FC24D33-1B15-4E8D-A0B7-09D7C0B480F0}" type="presOf" srcId="{B4FC962F-6548-4EB3-8BD7-BA6E2380AD1C}" destId="{E60A4CB8-3ECE-4DCC-B45A-A3D666DEB774}" srcOrd="0" destOrd="0" presId="urn:microsoft.com/office/officeart/2005/8/layout/hierarchy6"/>
    <dgm:cxn modelId="{B19B066E-A339-4D2B-95FE-45084B354232}" type="presOf" srcId="{A8A4F160-72DC-4ABB-802B-417F0073FAAA}" destId="{735B237C-4E8A-48CF-BB29-CFDA73037653}" srcOrd="0" destOrd="0" presId="urn:microsoft.com/office/officeart/2005/8/layout/hierarchy6"/>
    <dgm:cxn modelId="{4D5B4DAE-2581-4E26-99A0-DD880C8DBF3F}" type="presOf" srcId="{EDD240F2-A367-4D57-896D-26A7697F144F}" destId="{9A601926-CF3A-4123-B05B-7A38AA9936C3}" srcOrd="0" destOrd="0" presId="urn:microsoft.com/office/officeart/2005/8/layout/hierarchy6"/>
    <dgm:cxn modelId="{453EB0DA-00D0-42EF-8E54-42A80073C677}" srcId="{12C70F81-7A7D-4AB4-8D76-56111F7B8DAB}" destId="{7706554E-4028-42D1-AF9C-A5F8D01DD110}" srcOrd="1" destOrd="0" parTransId="{B79D4465-D062-4185-825B-4AB9F9926894}" sibTransId="{A3B475A1-C774-4227-BF1C-033B7FF701B9}"/>
    <dgm:cxn modelId="{529A0B23-BB61-4AAE-A6E1-877C8DA790D9}" type="presOf" srcId="{145922C3-B9ED-436B-AB46-D9766A625C07}" destId="{C328D836-FA06-4700-A71D-433A1783DF10}" srcOrd="0" destOrd="0" presId="urn:microsoft.com/office/officeart/2005/8/layout/hierarchy6"/>
    <dgm:cxn modelId="{C1CEBA5B-BC40-49E7-A564-ED87C2CD722E}" type="presOf" srcId="{B545746D-AFA1-4476-AE23-C1BFAE3CC6D9}" destId="{F822FB9A-985A-4B22-A12E-3C874ADA41F0}" srcOrd="0" destOrd="0" presId="urn:microsoft.com/office/officeart/2005/8/layout/hierarchy6"/>
    <dgm:cxn modelId="{134417E0-9AC6-4154-99BA-478494E00B4D}" srcId="{F92F2CBF-EB51-43EB-9D63-25DE5EFB7F8B}" destId="{E23A5B21-F187-441C-93A7-EC65E22F6FE6}" srcOrd="0" destOrd="0" parTransId="{11186983-282C-4394-B19E-5704529427B5}" sibTransId="{5ADFAAA7-2901-40BC-BCB9-2240CBCC95D0}"/>
    <dgm:cxn modelId="{F9F8FF86-BAB7-4588-8520-7AC2D009E14E}" type="presOf" srcId="{88BB7614-CC64-499E-AAAB-E16A26CFCDFB}" destId="{1647818C-8284-48EC-A816-C5779470785C}" srcOrd="0" destOrd="0" presId="urn:microsoft.com/office/officeart/2005/8/layout/hierarchy6"/>
    <dgm:cxn modelId="{021AA21F-4A5C-4DF0-99CB-28BFCB9034DE}" type="presOf" srcId="{11186983-282C-4394-B19E-5704529427B5}" destId="{BBCDA4EF-C272-414C-BBEE-68CD0F5F4B75}" srcOrd="0" destOrd="0" presId="urn:microsoft.com/office/officeart/2005/8/layout/hierarchy6"/>
    <dgm:cxn modelId="{2B6850FA-2D55-4EE7-9FCB-2DCFAD57E325}" type="presOf" srcId="{CD37619E-CAAE-4D9F-99D7-EC4DADCC49BC}" destId="{578FB4F0-DAE9-4F0B-AA85-8390C1B4C1F0}" srcOrd="0" destOrd="0" presId="urn:microsoft.com/office/officeart/2005/8/layout/hierarchy6"/>
    <dgm:cxn modelId="{38F649A3-2D17-40E8-AF3E-65F9A9ED4A51}" srcId="{12C70F81-7A7D-4AB4-8D76-56111F7B8DAB}" destId="{A336D75C-148E-4D24-BE60-73F54F342469}" srcOrd="0" destOrd="0" parTransId="{EC2037C4-6775-49C9-9E54-BFD1F10575F1}" sibTransId="{DA59FD68-2D1A-4C59-B075-E81774FB0E97}"/>
    <dgm:cxn modelId="{85A2EB32-38E5-4EDA-AAEB-09DC312E3F91}" type="presOf" srcId="{92D78D84-BB2E-4BB7-A46B-9DCB3704FBF1}" destId="{7DD6BAB5-3497-425C-BC90-75FF8596D7E8}" srcOrd="0" destOrd="0" presId="urn:microsoft.com/office/officeart/2005/8/layout/hierarchy6"/>
    <dgm:cxn modelId="{BB94DAC5-AC60-45B4-B7A3-A3179D7A0A79}" type="presOf" srcId="{F77B59EA-006A-40CE-ADCA-DA7BC1D01777}" destId="{C6DF1C5C-9C2D-47A6-B2FB-166CBB8E26A7}" srcOrd="0" destOrd="0" presId="urn:microsoft.com/office/officeart/2005/8/layout/hierarchy6"/>
    <dgm:cxn modelId="{1E4CA008-5C5F-4B06-8544-F9436E429F5A}" srcId="{D07C6733-6FDA-431D-8508-8ECC09CCEC94}" destId="{3203D753-2867-420C-8A85-4478E1BBAC5D}" srcOrd="0" destOrd="0" parTransId="{76E3D956-7EB5-4533-915C-2AA65EFC431C}" sibTransId="{2E6E22D4-F6A7-47B2-8F50-5D0764A69FF1}"/>
    <dgm:cxn modelId="{610AFAB5-BF1E-4993-983F-FABE852D5C85}" srcId="{AEBCE80A-8A1F-43A6-9540-854D2FA6A127}" destId="{D07C6733-6FDA-431D-8508-8ECC09CCEC94}" srcOrd="0" destOrd="0" parTransId="{F77B59EA-006A-40CE-ADCA-DA7BC1D01777}" sibTransId="{F5F5E0DA-6C3F-4FB1-A2A5-2822B24B8126}"/>
    <dgm:cxn modelId="{A988D6BE-F2E8-418D-9167-8CD546BDF8D2}" srcId="{7706554E-4028-42D1-AF9C-A5F8D01DD110}" destId="{25AAF603-3589-4E4B-BCF4-D02BBA66BBDD}" srcOrd="0" destOrd="0" parTransId="{D84B7EDE-937C-4D9C-AE37-432903C364CB}" sibTransId="{2B30B7BF-ECE7-4FE5-AD43-0B9074043E7E}"/>
    <dgm:cxn modelId="{32377410-0372-4556-9029-5B0D24B3F1F2}" type="presOf" srcId="{F2AAC46E-684D-4330-A2A2-FDAE87AC9C74}" destId="{234E7679-8D8E-4D6B-B757-EB94E191B303}" srcOrd="0" destOrd="0" presId="urn:microsoft.com/office/officeart/2005/8/layout/hierarchy6"/>
    <dgm:cxn modelId="{CCE84B43-3E1F-4BF0-AB3E-90C992CDDA32}" srcId="{EDD240F2-A367-4D57-896D-26A7697F144F}" destId="{C0C4DB0E-270B-4125-B37B-210EEC903556}" srcOrd="0" destOrd="0" parTransId="{F2076D8D-D37E-4B7C-AB55-3B6B099B2F5B}" sibTransId="{4AE9F705-88AA-459D-91C9-B6464D4CA5AF}"/>
    <dgm:cxn modelId="{6BEC0A28-27D2-4498-A1E4-9F9B1A791266}" type="presOf" srcId="{FC08CFF4-3943-4DE1-AF55-54BB844F9A58}" destId="{0DB7CE21-0C23-453B-92A5-BC7CBDECD541}" srcOrd="0" destOrd="0" presId="urn:microsoft.com/office/officeart/2005/8/layout/hierarchy6"/>
    <dgm:cxn modelId="{5D153785-786F-479C-98F9-8C26CAA70FA4}" type="presOf" srcId="{5BC21150-702E-485B-AE01-DFD95BC38846}" destId="{E6481D9E-D82F-4A6C-8F46-0CBEFFC77697}" srcOrd="0" destOrd="0" presId="urn:microsoft.com/office/officeart/2005/8/layout/hierarchy6"/>
    <dgm:cxn modelId="{2F042FC1-C976-431F-9B26-E94B2626486C}" type="presOf" srcId="{5F5B5E23-99AA-49F9-959D-036FA1D4D287}" destId="{521A834D-7EE0-4242-BF7A-29AE5D1877AD}" srcOrd="0" destOrd="0" presId="urn:microsoft.com/office/officeart/2005/8/layout/hierarchy6"/>
    <dgm:cxn modelId="{524A86BA-166C-4A24-B6B2-A178A4E32E27}" srcId="{AEBCE80A-8A1F-43A6-9540-854D2FA6A127}" destId="{5F5B5E23-99AA-49F9-959D-036FA1D4D287}" srcOrd="1" destOrd="0" parTransId="{DD92E740-609D-4901-801E-91BAFD8652F2}" sibTransId="{74DF1494-8831-43E6-BC5A-ED1989712590}"/>
    <dgm:cxn modelId="{7BD41A92-33E1-4401-8309-851459CCA189}" type="presOf" srcId="{ACF39FC5-0713-4D63-8862-234CB4F23E60}" destId="{81AACCDB-FEC5-4EEC-9B2C-F59AD122C242}" srcOrd="0" destOrd="0" presId="urn:microsoft.com/office/officeart/2005/8/layout/hierarchy6"/>
    <dgm:cxn modelId="{E90F9A00-95A1-49A8-8B02-2ADBAC82ABAB}" type="presOf" srcId="{D07C6733-6FDA-431D-8508-8ECC09CCEC94}" destId="{36968BF5-87A7-4621-9CFB-F14BEC1394EB}" srcOrd="0" destOrd="0" presId="urn:microsoft.com/office/officeart/2005/8/layout/hierarchy6"/>
    <dgm:cxn modelId="{4D26A162-8F49-4EA5-8F78-224C90D273EA}" srcId="{A336D75C-148E-4D24-BE60-73F54F342469}" destId="{A418B701-8C77-4CC4-ADD4-AE3A4A19D157}" srcOrd="0" destOrd="0" parTransId="{C03216FA-B299-4AF7-BF57-80B08D75F5F8}" sibTransId="{855C80AE-9D43-477B-BA54-09DBC787CEBC}"/>
    <dgm:cxn modelId="{B73A0141-3B5D-46E7-926A-67B8FEABFED8}" srcId="{3203D753-2867-420C-8A85-4478E1BBAC5D}" destId="{EDD240F2-A367-4D57-896D-26A7697F144F}" srcOrd="0" destOrd="0" parTransId="{B545746D-AFA1-4476-AE23-C1BFAE3CC6D9}" sibTransId="{6300061B-24B6-4AD3-BBEB-5491C16A081A}"/>
    <dgm:cxn modelId="{F905FF68-D2D9-44FB-B4EF-E2EBAB35E08E}" srcId="{B103F201-ECF0-4637-8C0F-3BC8B0F5F620}" destId="{4E60B9FE-FEC7-41EB-90BB-077E6F3BDF93}" srcOrd="1" destOrd="0" parTransId="{60466D62-7BF1-4E1D-B525-B270B6AAC820}" sibTransId="{79FA2C8B-4440-40D7-8E3A-A5EC1038AD2F}"/>
    <dgm:cxn modelId="{16EE4AEF-BB39-4544-A3AA-6E532691CB2F}" srcId="{145922C3-B9ED-436B-AB46-D9766A625C07}" destId="{C8623647-ABC0-477E-9DDF-50B97F7E1731}" srcOrd="0" destOrd="0" parTransId="{4D765EA3-3C2A-49C4-97ED-938919186DA2}" sibTransId="{8DCBD42F-A0EF-477F-957E-7DA58BF625ED}"/>
    <dgm:cxn modelId="{4B6B64C5-C7CE-4DF6-880B-94E850BE4338}" srcId="{B103F201-ECF0-4637-8C0F-3BC8B0F5F620}" destId="{12C70F81-7A7D-4AB4-8D76-56111F7B8DAB}" srcOrd="0" destOrd="0" parTransId="{5404A37B-76BA-4BBF-BC5B-60CD68780065}" sibTransId="{63CD490E-A2C5-44AE-B2DD-3A7099106733}"/>
    <dgm:cxn modelId="{1746F18E-65DC-49C0-8EB4-34154876BB06}" type="presOf" srcId="{A418B701-8C77-4CC4-ADD4-AE3A4A19D157}" destId="{6B94FF1C-9449-4F2A-B1F2-CEE1D912505B}" srcOrd="0" destOrd="0" presId="urn:microsoft.com/office/officeart/2005/8/layout/hierarchy6"/>
    <dgm:cxn modelId="{AA1F92A5-91FA-4D5E-A732-AF9DD2C81452}" srcId="{C0C4DB0E-270B-4125-B37B-210EEC903556}" destId="{BF6E0446-20AA-4DD3-AE91-BD27976F1D35}" srcOrd="0" destOrd="0" parTransId="{121F118E-D012-4677-AF52-74E7A0826B5A}" sibTransId="{3ACDFA68-74A4-4EF4-B57A-D155F78070FB}"/>
    <dgm:cxn modelId="{03B52854-4BC5-4662-A029-CA0A1013EAA9}" type="presOf" srcId="{F92F2CBF-EB51-43EB-9D63-25DE5EFB7F8B}" destId="{24E9FE9A-D7D3-49B5-932A-5EB0CAD9224F}" srcOrd="0" destOrd="0" presId="urn:microsoft.com/office/officeart/2005/8/layout/hierarchy6"/>
    <dgm:cxn modelId="{4673CA74-ED74-4BFC-8664-3CD6235AA169}" srcId="{97D9CE73-6BDC-495F-9B4E-47E8E722F052}" destId="{F92F2CBF-EB51-43EB-9D63-25DE5EFB7F8B}" srcOrd="0" destOrd="0" parTransId="{586179A9-4BAA-4695-99F0-608366387C14}" sibTransId="{4E3031F5-7B32-467F-AADB-03FD841235B5}"/>
    <dgm:cxn modelId="{BDB14466-0EF8-499E-92FE-1A09844DBBF0}" type="presOf" srcId="{B79D4465-D062-4185-825B-4AB9F9926894}" destId="{CF3AD234-94F8-4CD7-8110-AF9B719529E3}" srcOrd="0" destOrd="0" presId="urn:microsoft.com/office/officeart/2005/8/layout/hierarchy6"/>
    <dgm:cxn modelId="{EA1E823F-AE0A-411A-8811-A327A232B41A}" type="presOf" srcId="{60466D62-7BF1-4E1D-B525-B270B6AAC820}" destId="{51F2CC25-7321-4A37-9E2D-FBDD811CCE46}" srcOrd="0" destOrd="0" presId="urn:microsoft.com/office/officeart/2005/8/layout/hierarchy6"/>
    <dgm:cxn modelId="{64C65B15-28D7-423D-B603-54ACEA49BA67}" srcId="{6777BFA7-B993-4CC4-96DE-69063A071FAA}" destId="{FC08CFF4-3943-4DE1-AF55-54BB844F9A58}" srcOrd="0" destOrd="0" parTransId="{C2306064-9C90-421A-9BC0-7E1886C1D061}" sibTransId="{8929F72D-D389-4BE7-A1E7-E4E467A77647}"/>
    <dgm:cxn modelId="{1AE2E98D-4FC7-40ED-BC18-9F5074F7724F}" type="presOf" srcId="{7C8F1D3F-A94C-4602-976D-66CF827E566F}" destId="{C3E6F96D-B2A7-4477-9F55-930D6CC0C2E2}" srcOrd="0" destOrd="0" presId="urn:microsoft.com/office/officeart/2005/8/layout/hierarchy6"/>
    <dgm:cxn modelId="{C27D06BA-FB88-48AF-8228-87459F4A0897}" srcId="{5BC21150-702E-485B-AE01-DFD95BC38846}" destId="{B103F201-ECF0-4637-8C0F-3BC8B0F5F620}" srcOrd="0" destOrd="0" parTransId="{6EAF4EE6-D5E3-47DA-9C5B-C54CFD4E104E}" sibTransId="{27CE0B9E-99AE-4A8E-BC8C-F1CF765BEA07}"/>
    <dgm:cxn modelId="{B98DA738-20CD-473C-94D3-AFC1F34A47A1}" type="presOf" srcId="{E23A5B21-F187-441C-93A7-EC65E22F6FE6}" destId="{53AFA21B-D582-4D71-9338-0158ED5A2B0B}" srcOrd="0" destOrd="0" presId="urn:microsoft.com/office/officeart/2005/8/layout/hierarchy6"/>
    <dgm:cxn modelId="{5896A478-4F95-4692-9734-121B68DBE95B}" srcId="{BF6E0446-20AA-4DD3-AE91-BD27976F1D35}" destId="{6777BFA7-B993-4CC4-96DE-69063A071FAA}" srcOrd="1" destOrd="0" parTransId="{DDFC5F8A-6635-4F4B-B87A-995F0595405F}" sibTransId="{64F7A5C4-A401-4817-B1E9-119A69908BAB}"/>
    <dgm:cxn modelId="{0701EE81-D2AB-49F7-8143-7F87FD1AEFCB}" type="presOf" srcId="{121F118E-D012-4677-AF52-74E7A0826B5A}" destId="{92BA1D3A-3B44-4B68-B1F6-2A756F3A1F63}" srcOrd="0" destOrd="0" presId="urn:microsoft.com/office/officeart/2005/8/layout/hierarchy6"/>
    <dgm:cxn modelId="{AC33A0B2-D2D1-436D-A928-8F5052FBCFBB}" type="presOf" srcId="{4E60B9FE-FEC7-41EB-90BB-077E6F3BDF93}" destId="{1ED70288-AAB4-4A4E-90BC-8AA07BCA6E3E}" srcOrd="0" destOrd="0" presId="urn:microsoft.com/office/officeart/2005/8/layout/hierarchy6"/>
    <dgm:cxn modelId="{0B16C035-DBE3-4312-B6C2-0E0AE86C4FB9}" type="presOf" srcId="{DDFC5F8A-6635-4F4B-B87A-995F0595405F}" destId="{2AF34BF0-53BD-4736-A2EE-CD60F1742F6D}" srcOrd="0" destOrd="0" presId="urn:microsoft.com/office/officeart/2005/8/layout/hierarchy6"/>
    <dgm:cxn modelId="{3A954DC9-3BAE-43F2-BCA5-1A81CF297704}" type="presOf" srcId="{602E6588-CE2F-415C-94B0-AC0226E43CAF}" destId="{C7E6DF73-B93E-48FB-BE9D-3F5B3A20ED04}" srcOrd="0" destOrd="0" presId="urn:microsoft.com/office/officeart/2005/8/layout/hierarchy6"/>
    <dgm:cxn modelId="{01D85454-D62E-475A-A398-CE209880CB72}" srcId="{5F5B5E23-99AA-49F9-959D-036FA1D4D287}" destId="{B4FC962F-6548-4EB3-8BD7-BA6E2380AD1C}" srcOrd="0" destOrd="0" parTransId="{F2AAC46E-684D-4330-A2A2-FDAE87AC9C74}" sibTransId="{150B9D0C-15BD-448B-A967-2FABFECD61AF}"/>
    <dgm:cxn modelId="{931809BF-AB39-4073-957A-A1435799D052}" srcId="{ACF39FC5-0713-4D63-8862-234CB4F23E60}" destId="{92EF8860-4F1A-4B75-BF80-00A3983DA9B2}" srcOrd="0" destOrd="0" parTransId="{F3CD7E63-6588-41B5-9FC4-908A97433A01}" sibTransId="{DBE183F1-82DE-4870-A5BB-D651FB2F4B29}"/>
    <dgm:cxn modelId="{C9898AA2-817B-471B-A0CC-90A9878A4238}" type="presOf" srcId="{97D9CE73-6BDC-495F-9B4E-47E8E722F052}" destId="{55E340AD-DBD5-4DE6-9ED1-01E05AE9BE40}" srcOrd="0" destOrd="0" presId="urn:microsoft.com/office/officeart/2005/8/layout/hierarchy6"/>
    <dgm:cxn modelId="{0839F5DF-F005-44A9-A631-1A0CC55475D4}" type="presOf" srcId="{AEBCE80A-8A1F-43A6-9540-854D2FA6A127}" destId="{C0D4048E-FDB4-42DE-B106-4A6D8CB5E0D6}" srcOrd="0" destOrd="0" presId="urn:microsoft.com/office/officeart/2005/8/layout/hierarchy6"/>
    <dgm:cxn modelId="{060F41ED-547A-4D3F-93FC-5F04B37F2467}" type="presOf" srcId="{A336D75C-148E-4D24-BE60-73F54F342469}" destId="{0BEFD71C-96BD-4F7E-AF9A-C2644D319A21}" srcOrd="0" destOrd="0" presId="urn:microsoft.com/office/officeart/2005/8/layout/hierarchy6"/>
    <dgm:cxn modelId="{A837895D-452A-4B7C-A611-9D319A23532D}" type="presOf" srcId="{EC2037C4-6775-49C9-9E54-BFD1F10575F1}" destId="{BDFCFD52-95B1-40BD-B8A8-B6647186D19D}" srcOrd="0" destOrd="0" presId="urn:microsoft.com/office/officeart/2005/8/layout/hierarchy6"/>
    <dgm:cxn modelId="{0099CC7D-6648-4872-A5EB-1DAC3539B861}" type="presOf" srcId="{8B872CB0-2813-4E11-9462-26CBD34DA735}" destId="{D8A40886-B7D9-4721-9D43-59363356679D}" srcOrd="0" destOrd="0" presId="urn:microsoft.com/office/officeart/2005/8/layout/hierarchy6"/>
    <dgm:cxn modelId="{3392B714-5D5A-448B-A28B-8957CE8D5B69}" type="presOf" srcId="{4D765EA3-3C2A-49C4-97ED-938919186DA2}" destId="{CFF5F7D6-2A85-4A2F-9861-FB7B9C67FD7C}" srcOrd="0" destOrd="0" presId="urn:microsoft.com/office/officeart/2005/8/layout/hierarchy6"/>
    <dgm:cxn modelId="{84328CCB-7EEC-4130-8BB3-A3B3B5B2F469}" srcId="{F92F2CBF-EB51-43EB-9D63-25DE5EFB7F8B}" destId="{1F3E252E-94F7-4528-8A86-212E17E91BFE}" srcOrd="1" destOrd="0" parTransId="{92D78D84-BB2E-4BB7-A46B-9DCB3704FBF1}" sibTransId="{32BDA75B-B58F-42DF-996F-F8B8FABC2811}"/>
    <dgm:cxn modelId="{C03F9795-48B8-4FC7-80BD-D50D9CB3D19F}" type="presOf" srcId="{D84B7EDE-937C-4D9C-AE37-432903C364CB}" destId="{AF1DA47C-20F1-4D8B-A6F1-0CDC53972A0A}" srcOrd="0" destOrd="0" presId="urn:microsoft.com/office/officeart/2005/8/layout/hierarchy6"/>
    <dgm:cxn modelId="{441D5B72-CFF6-4E18-9410-62A9B722A88D}" type="presOf" srcId="{F2076D8D-D37E-4B7C-AB55-3B6B099B2F5B}" destId="{3B88000C-35AD-4177-B034-5416E94CCE09}" srcOrd="0" destOrd="0" presId="urn:microsoft.com/office/officeart/2005/8/layout/hierarchy6"/>
    <dgm:cxn modelId="{20E2CD17-2B3C-49A2-865D-3EB5DA72FDEE}" srcId="{E23A5B21-F187-441C-93A7-EC65E22F6FE6}" destId="{CD37619E-CAAE-4D9F-99D7-EC4DADCC49BC}" srcOrd="0" destOrd="0" parTransId="{88BB7614-CC64-499E-AAAB-E16A26CFCDFB}" sibTransId="{1A75E067-E5E6-41A2-8230-87309D23CB7A}"/>
    <dgm:cxn modelId="{9A970550-B413-4517-96AB-8BA6754C8E3F}" type="presOf" srcId="{7706554E-4028-42D1-AF9C-A5F8D01DD110}" destId="{5B7F944B-7E2B-474B-B407-31C7ECE8AEE4}" srcOrd="0" destOrd="0" presId="urn:microsoft.com/office/officeart/2005/8/layout/hierarchy6"/>
    <dgm:cxn modelId="{4D3462B5-FE20-4832-8605-C0FE9E96C3AA}" type="presOf" srcId="{BF64F9F3-3966-4973-9F5B-EEBD38BCE0A3}" destId="{7A4A7572-B6E6-4B1D-82F4-23C228D5AE76}" srcOrd="0" destOrd="0" presId="urn:microsoft.com/office/officeart/2005/8/layout/hierarchy6"/>
    <dgm:cxn modelId="{0A18FBFA-516C-4FEB-A0FD-53735482CCA4}" type="presOf" srcId="{76E3D956-7EB5-4533-915C-2AA65EFC431C}" destId="{DDFF63D4-425D-44B6-BC53-22B342F64D2F}" srcOrd="0" destOrd="0" presId="urn:microsoft.com/office/officeart/2005/8/layout/hierarchy6"/>
    <dgm:cxn modelId="{3BE94CCC-D9AE-40E1-93F4-D2F21BE8B4FB}" type="presOf" srcId="{BF6E0446-20AA-4DD3-AE91-BD27976F1D35}" destId="{7B1B136E-091A-42AE-86DB-E5F27F1D03F2}" srcOrd="0" destOrd="0" presId="urn:microsoft.com/office/officeart/2005/8/layout/hierarchy6"/>
    <dgm:cxn modelId="{463D9292-3DD6-4B16-9FED-794971839A30}" type="presParOf" srcId="{C7E6DF73-B93E-48FB-BE9D-3F5B3A20ED04}" destId="{ADA1506B-6341-4DA0-AD70-0440D12E09CE}" srcOrd="0" destOrd="0" presId="urn:microsoft.com/office/officeart/2005/8/layout/hierarchy6"/>
    <dgm:cxn modelId="{6AA6BD67-6475-4A57-B9B2-9C813D9444AE}" type="presParOf" srcId="{ADA1506B-6341-4DA0-AD70-0440D12E09CE}" destId="{89AFE494-5860-442C-BAC3-6925F845DB5A}" srcOrd="0" destOrd="0" presId="urn:microsoft.com/office/officeart/2005/8/layout/hierarchy6"/>
    <dgm:cxn modelId="{9F733B22-1328-4624-AE26-4C10E6F43F78}" type="presParOf" srcId="{89AFE494-5860-442C-BAC3-6925F845DB5A}" destId="{89668DC8-D0E5-4697-8056-2D1704EEA793}" srcOrd="0" destOrd="0" presId="urn:microsoft.com/office/officeart/2005/8/layout/hierarchy6"/>
    <dgm:cxn modelId="{E985EED0-3438-43ED-8E5E-D3DF7F52B5D5}" type="presParOf" srcId="{89668DC8-D0E5-4697-8056-2D1704EEA793}" destId="{55E340AD-DBD5-4DE6-9ED1-01E05AE9BE40}" srcOrd="0" destOrd="0" presId="urn:microsoft.com/office/officeart/2005/8/layout/hierarchy6"/>
    <dgm:cxn modelId="{8D2D5017-6881-469E-A954-5B17B34549DD}" type="presParOf" srcId="{89668DC8-D0E5-4697-8056-2D1704EEA793}" destId="{C2DC8A33-282F-4181-A5A0-7DDAE2A6A09D}" srcOrd="1" destOrd="0" presId="urn:microsoft.com/office/officeart/2005/8/layout/hierarchy6"/>
    <dgm:cxn modelId="{5F8FBA52-A4BB-44A1-A1F3-9997645AEBCF}" type="presParOf" srcId="{C2DC8A33-282F-4181-A5A0-7DDAE2A6A09D}" destId="{136DDDDF-AC19-4EB3-B892-9872EFB95B26}" srcOrd="0" destOrd="0" presId="urn:microsoft.com/office/officeart/2005/8/layout/hierarchy6"/>
    <dgm:cxn modelId="{754CC3FC-30A2-4DAA-89E5-1C0167408E91}" type="presParOf" srcId="{C2DC8A33-282F-4181-A5A0-7DDAE2A6A09D}" destId="{A8FDB96F-4464-4CB7-8FA4-4D85FE8A250E}" srcOrd="1" destOrd="0" presId="urn:microsoft.com/office/officeart/2005/8/layout/hierarchy6"/>
    <dgm:cxn modelId="{19FEC8DF-0E80-4C89-AD9C-7F2BDC925353}" type="presParOf" srcId="{A8FDB96F-4464-4CB7-8FA4-4D85FE8A250E}" destId="{24E9FE9A-D7D3-49B5-932A-5EB0CAD9224F}" srcOrd="0" destOrd="0" presId="urn:microsoft.com/office/officeart/2005/8/layout/hierarchy6"/>
    <dgm:cxn modelId="{92AB76A2-8D95-458F-AC2B-EC8D2CB6A66B}" type="presParOf" srcId="{A8FDB96F-4464-4CB7-8FA4-4D85FE8A250E}" destId="{2378F186-71F2-4CB3-8854-1BEAC6A928B1}" srcOrd="1" destOrd="0" presId="urn:microsoft.com/office/officeart/2005/8/layout/hierarchy6"/>
    <dgm:cxn modelId="{242AC7C6-51D4-41A3-9976-70D94E297E03}" type="presParOf" srcId="{2378F186-71F2-4CB3-8854-1BEAC6A928B1}" destId="{BBCDA4EF-C272-414C-BBEE-68CD0F5F4B75}" srcOrd="0" destOrd="0" presId="urn:microsoft.com/office/officeart/2005/8/layout/hierarchy6"/>
    <dgm:cxn modelId="{AF3416D7-0749-4382-A046-61F804A62823}" type="presParOf" srcId="{2378F186-71F2-4CB3-8854-1BEAC6A928B1}" destId="{ECC4A727-4414-493B-9D6D-4755143473C5}" srcOrd="1" destOrd="0" presId="urn:microsoft.com/office/officeart/2005/8/layout/hierarchy6"/>
    <dgm:cxn modelId="{2372DFCB-C984-4642-A183-967825D17D2C}" type="presParOf" srcId="{ECC4A727-4414-493B-9D6D-4755143473C5}" destId="{53AFA21B-D582-4D71-9338-0158ED5A2B0B}" srcOrd="0" destOrd="0" presId="urn:microsoft.com/office/officeart/2005/8/layout/hierarchy6"/>
    <dgm:cxn modelId="{A6A4D0AE-6495-40CD-ABFD-0C5B547C8A6F}" type="presParOf" srcId="{ECC4A727-4414-493B-9D6D-4755143473C5}" destId="{C037F796-5184-4190-BCE9-E9474C563A72}" srcOrd="1" destOrd="0" presId="urn:microsoft.com/office/officeart/2005/8/layout/hierarchy6"/>
    <dgm:cxn modelId="{F53DEEB4-9DFD-459D-B129-86EC64AE2E7C}" type="presParOf" srcId="{C037F796-5184-4190-BCE9-E9474C563A72}" destId="{1647818C-8284-48EC-A816-C5779470785C}" srcOrd="0" destOrd="0" presId="urn:microsoft.com/office/officeart/2005/8/layout/hierarchy6"/>
    <dgm:cxn modelId="{A35288B2-BB4E-41A3-B753-8EC386CE5169}" type="presParOf" srcId="{C037F796-5184-4190-BCE9-E9474C563A72}" destId="{1ACEFB3F-AD3E-405A-8ECD-4ED987E7BBDF}" srcOrd="1" destOrd="0" presId="urn:microsoft.com/office/officeart/2005/8/layout/hierarchy6"/>
    <dgm:cxn modelId="{FDD05DB6-2816-4E5C-BB86-13945D226042}" type="presParOf" srcId="{1ACEFB3F-AD3E-405A-8ECD-4ED987E7BBDF}" destId="{578FB4F0-DAE9-4F0B-AA85-8390C1B4C1F0}" srcOrd="0" destOrd="0" presId="urn:microsoft.com/office/officeart/2005/8/layout/hierarchy6"/>
    <dgm:cxn modelId="{8A066F48-82CA-4A16-B9A7-155E46BA0C9C}" type="presParOf" srcId="{1ACEFB3F-AD3E-405A-8ECD-4ED987E7BBDF}" destId="{FB519033-3787-4204-A181-6338F7A06632}" srcOrd="1" destOrd="0" presId="urn:microsoft.com/office/officeart/2005/8/layout/hierarchy6"/>
    <dgm:cxn modelId="{CB8B1758-55E4-44EB-A9B6-EEB5192573F2}" type="presParOf" srcId="{2378F186-71F2-4CB3-8854-1BEAC6A928B1}" destId="{7DD6BAB5-3497-425C-BC90-75FF8596D7E8}" srcOrd="2" destOrd="0" presId="urn:microsoft.com/office/officeart/2005/8/layout/hierarchy6"/>
    <dgm:cxn modelId="{7A76278B-9B55-4E9C-A1FE-36F62FE6C430}" type="presParOf" srcId="{2378F186-71F2-4CB3-8854-1BEAC6A928B1}" destId="{B172F6F1-DB94-42F6-84C5-513FF193E933}" srcOrd="3" destOrd="0" presId="urn:microsoft.com/office/officeart/2005/8/layout/hierarchy6"/>
    <dgm:cxn modelId="{7A59B061-0F10-4423-935B-515CD81BC917}" type="presParOf" srcId="{B172F6F1-DB94-42F6-84C5-513FF193E933}" destId="{65DEE3D1-B71C-485C-B28D-7EB02E3579B7}" srcOrd="0" destOrd="0" presId="urn:microsoft.com/office/officeart/2005/8/layout/hierarchy6"/>
    <dgm:cxn modelId="{CD8CBE1C-98F6-44C4-9656-B813355F713B}" type="presParOf" srcId="{B172F6F1-DB94-42F6-84C5-513FF193E933}" destId="{C265532A-1A94-4256-BBC2-F88CFF2D6D9C}" srcOrd="1" destOrd="0" presId="urn:microsoft.com/office/officeart/2005/8/layout/hierarchy6"/>
    <dgm:cxn modelId="{E5C5F480-DEAF-48BA-B96C-CA4B21E0F891}" type="presParOf" srcId="{C265532A-1A94-4256-BBC2-F88CFF2D6D9C}" destId="{D8A40886-B7D9-4721-9D43-59363356679D}" srcOrd="0" destOrd="0" presId="urn:microsoft.com/office/officeart/2005/8/layout/hierarchy6"/>
    <dgm:cxn modelId="{E7DDA94A-5088-4351-B45E-16B163B70164}" type="presParOf" srcId="{C265532A-1A94-4256-BBC2-F88CFF2D6D9C}" destId="{74A542AA-952B-4F4E-9373-9B8D20C776CB}" srcOrd="1" destOrd="0" presId="urn:microsoft.com/office/officeart/2005/8/layout/hierarchy6"/>
    <dgm:cxn modelId="{E750457E-AB0C-4A6B-AFF5-822371A2B867}" type="presParOf" srcId="{74A542AA-952B-4F4E-9373-9B8D20C776CB}" destId="{E6481D9E-D82F-4A6C-8F46-0CBEFFC77697}" srcOrd="0" destOrd="0" presId="urn:microsoft.com/office/officeart/2005/8/layout/hierarchy6"/>
    <dgm:cxn modelId="{E13C06DD-F14E-4E79-A8E6-C78C6DCD42E0}" type="presParOf" srcId="{74A542AA-952B-4F4E-9373-9B8D20C776CB}" destId="{74EE8EF9-FBDC-4791-979C-3129884608B6}" srcOrd="1" destOrd="0" presId="urn:microsoft.com/office/officeart/2005/8/layout/hierarchy6"/>
    <dgm:cxn modelId="{80F4D4DD-54C9-4E88-BCB5-B940831B79FB}" type="presParOf" srcId="{74EE8EF9-FBDC-4791-979C-3129884608B6}" destId="{DF396F52-566F-4E93-AA9A-2C3BD3C1BAF3}" srcOrd="0" destOrd="0" presId="urn:microsoft.com/office/officeart/2005/8/layout/hierarchy6"/>
    <dgm:cxn modelId="{A4E3AE70-9A01-490A-862D-6500C8B204AC}" type="presParOf" srcId="{74EE8EF9-FBDC-4791-979C-3129884608B6}" destId="{CC781316-F819-4944-B0AD-DDBBBFC6569A}" srcOrd="1" destOrd="0" presId="urn:microsoft.com/office/officeart/2005/8/layout/hierarchy6"/>
    <dgm:cxn modelId="{D2256E1C-A9C9-41A0-8EA2-BD834179C09A}" type="presParOf" srcId="{CC781316-F819-4944-B0AD-DDBBBFC6569A}" destId="{ACD2B19E-092F-4E26-9F5C-2FC4A907C0DA}" srcOrd="0" destOrd="0" presId="urn:microsoft.com/office/officeart/2005/8/layout/hierarchy6"/>
    <dgm:cxn modelId="{E042D6CB-0153-41BA-AB42-188B9AEF61CB}" type="presParOf" srcId="{CC781316-F819-4944-B0AD-DDBBBFC6569A}" destId="{E3F419BA-2D15-4975-93A8-72675E812AA8}" srcOrd="1" destOrd="0" presId="urn:microsoft.com/office/officeart/2005/8/layout/hierarchy6"/>
    <dgm:cxn modelId="{8E605587-1FA6-4FE6-AAE5-21178931D19A}" type="presParOf" srcId="{E3F419BA-2D15-4975-93A8-72675E812AA8}" destId="{3E7489B0-0EC2-46F9-99A7-B7F3B2A17D0A}" srcOrd="0" destOrd="0" presId="urn:microsoft.com/office/officeart/2005/8/layout/hierarchy6"/>
    <dgm:cxn modelId="{D8725E32-56BB-4D55-8FA2-4EEBCB85918D}" type="presParOf" srcId="{E3F419BA-2D15-4975-93A8-72675E812AA8}" destId="{D739D9D5-6CA2-4C8F-B12B-28C5EF103DE3}" srcOrd="1" destOrd="0" presId="urn:microsoft.com/office/officeart/2005/8/layout/hierarchy6"/>
    <dgm:cxn modelId="{48E6E905-FB89-4742-9684-C5970CD27258}" type="presParOf" srcId="{D739D9D5-6CA2-4C8F-B12B-28C5EF103DE3}" destId="{8772F5F5-7FE1-4C75-973A-7734D44DFFF6}" srcOrd="0" destOrd="0" presId="urn:microsoft.com/office/officeart/2005/8/layout/hierarchy6"/>
    <dgm:cxn modelId="{74B4C9D9-7346-4F65-91FA-BB74E05AD093}" type="presParOf" srcId="{D739D9D5-6CA2-4C8F-B12B-28C5EF103DE3}" destId="{89AD75B8-5667-4E22-9114-EC0A5EF0CE75}" srcOrd="1" destOrd="0" presId="urn:microsoft.com/office/officeart/2005/8/layout/hierarchy6"/>
    <dgm:cxn modelId="{A9C3C26F-234D-4EFB-BD32-7C481A567A23}" type="presParOf" srcId="{89AD75B8-5667-4E22-9114-EC0A5EF0CE75}" destId="{BDFCFD52-95B1-40BD-B8A8-B6647186D19D}" srcOrd="0" destOrd="0" presId="urn:microsoft.com/office/officeart/2005/8/layout/hierarchy6"/>
    <dgm:cxn modelId="{A90EC307-A141-4DD2-9950-062E9F7205C2}" type="presParOf" srcId="{89AD75B8-5667-4E22-9114-EC0A5EF0CE75}" destId="{DA0B7F1E-EBFB-43C6-8003-E0C24E09CC48}" srcOrd="1" destOrd="0" presId="urn:microsoft.com/office/officeart/2005/8/layout/hierarchy6"/>
    <dgm:cxn modelId="{9EB0515F-A514-489A-B12F-0D55D0754FAB}" type="presParOf" srcId="{DA0B7F1E-EBFB-43C6-8003-E0C24E09CC48}" destId="{0BEFD71C-96BD-4F7E-AF9A-C2644D319A21}" srcOrd="0" destOrd="0" presId="urn:microsoft.com/office/officeart/2005/8/layout/hierarchy6"/>
    <dgm:cxn modelId="{3D49512A-5A31-4E56-AF18-195625252B80}" type="presParOf" srcId="{DA0B7F1E-EBFB-43C6-8003-E0C24E09CC48}" destId="{442474B0-F902-446C-80D7-5E6DE14AAA79}" srcOrd="1" destOrd="0" presId="urn:microsoft.com/office/officeart/2005/8/layout/hierarchy6"/>
    <dgm:cxn modelId="{0BBAD968-D0E5-4E9E-BBDE-D4B0771D41D4}" type="presParOf" srcId="{442474B0-F902-446C-80D7-5E6DE14AAA79}" destId="{F92BA2BD-D697-49AD-BB1C-420F35AAC7DC}" srcOrd="0" destOrd="0" presId="urn:microsoft.com/office/officeart/2005/8/layout/hierarchy6"/>
    <dgm:cxn modelId="{9692EB77-20A0-4CEB-8088-52DB33BD424E}" type="presParOf" srcId="{442474B0-F902-446C-80D7-5E6DE14AAA79}" destId="{C3622DA9-650C-47DD-A951-67AD93343E8F}" srcOrd="1" destOrd="0" presId="urn:microsoft.com/office/officeart/2005/8/layout/hierarchy6"/>
    <dgm:cxn modelId="{0AC462C8-C732-4627-8A3B-000A736A1501}" type="presParOf" srcId="{C3622DA9-650C-47DD-A951-67AD93343E8F}" destId="{6B94FF1C-9449-4F2A-B1F2-CEE1D912505B}" srcOrd="0" destOrd="0" presId="urn:microsoft.com/office/officeart/2005/8/layout/hierarchy6"/>
    <dgm:cxn modelId="{14DFD003-D128-4EF2-ABD1-E2DC234F942E}" type="presParOf" srcId="{C3622DA9-650C-47DD-A951-67AD93343E8F}" destId="{8F94F175-B90A-4230-A8C8-B0B52DC9AFFC}" srcOrd="1" destOrd="0" presId="urn:microsoft.com/office/officeart/2005/8/layout/hierarchy6"/>
    <dgm:cxn modelId="{D9F31942-2304-4317-AC85-C4DB70F75DE4}" type="presParOf" srcId="{89AD75B8-5667-4E22-9114-EC0A5EF0CE75}" destId="{CF3AD234-94F8-4CD7-8110-AF9B719529E3}" srcOrd="2" destOrd="0" presId="urn:microsoft.com/office/officeart/2005/8/layout/hierarchy6"/>
    <dgm:cxn modelId="{8644510A-D420-443A-8346-F835FD99B25D}" type="presParOf" srcId="{89AD75B8-5667-4E22-9114-EC0A5EF0CE75}" destId="{E93CA9C3-1BBA-400B-955B-42DC476D3301}" srcOrd="3" destOrd="0" presId="urn:microsoft.com/office/officeart/2005/8/layout/hierarchy6"/>
    <dgm:cxn modelId="{CBDD2692-2A66-4C80-8797-E048DDEBB5BF}" type="presParOf" srcId="{E93CA9C3-1BBA-400B-955B-42DC476D3301}" destId="{5B7F944B-7E2B-474B-B407-31C7ECE8AEE4}" srcOrd="0" destOrd="0" presId="urn:microsoft.com/office/officeart/2005/8/layout/hierarchy6"/>
    <dgm:cxn modelId="{8A60A8EF-87BD-4343-B886-7AF8B0EF6AD1}" type="presParOf" srcId="{E93CA9C3-1BBA-400B-955B-42DC476D3301}" destId="{43448DFD-0F41-4399-83B2-5AB24D4C7D74}" srcOrd="1" destOrd="0" presId="urn:microsoft.com/office/officeart/2005/8/layout/hierarchy6"/>
    <dgm:cxn modelId="{B53235C1-45FB-4102-AAF4-A89F4FB1D01F}" type="presParOf" srcId="{43448DFD-0F41-4399-83B2-5AB24D4C7D74}" destId="{AF1DA47C-20F1-4D8B-A6F1-0CDC53972A0A}" srcOrd="0" destOrd="0" presId="urn:microsoft.com/office/officeart/2005/8/layout/hierarchy6"/>
    <dgm:cxn modelId="{98B01CF3-64E8-456F-9439-39CB99E08201}" type="presParOf" srcId="{43448DFD-0F41-4399-83B2-5AB24D4C7D74}" destId="{C93479B9-5C69-476F-AFEC-1A651F6FD420}" srcOrd="1" destOrd="0" presId="urn:microsoft.com/office/officeart/2005/8/layout/hierarchy6"/>
    <dgm:cxn modelId="{F17E8036-BD56-47CE-B3E1-2F40D786E3E7}" type="presParOf" srcId="{C93479B9-5C69-476F-AFEC-1A651F6FD420}" destId="{901C4CE0-03FB-4E42-BFAE-A6BA17B3C41C}" srcOrd="0" destOrd="0" presId="urn:microsoft.com/office/officeart/2005/8/layout/hierarchy6"/>
    <dgm:cxn modelId="{EAC0F74A-D1DE-4872-95E6-DE5999A6A28A}" type="presParOf" srcId="{C93479B9-5C69-476F-AFEC-1A651F6FD420}" destId="{53BAC3D2-293D-47E7-A35C-30CA968C8A73}" srcOrd="1" destOrd="0" presId="urn:microsoft.com/office/officeart/2005/8/layout/hierarchy6"/>
    <dgm:cxn modelId="{7FCB694E-1E14-49AE-83A9-04F6671F45F3}" type="presParOf" srcId="{E3F419BA-2D15-4975-93A8-72675E812AA8}" destId="{51F2CC25-7321-4A37-9E2D-FBDD811CCE46}" srcOrd="2" destOrd="0" presId="urn:microsoft.com/office/officeart/2005/8/layout/hierarchy6"/>
    <dgm:cxn modelId="{B2813984-7BB3-47AB-9854-957A60928443}" type="presParOf" srcId="{E3F419BA-2D15-4975-93A8-72675E812AA8}" destId="{1F7D39FB-977E-42A7-A056-7F26B4426380}" srcOrd="3" destOrd="0" presId="urn:microsoft.com/office/officeart/2005/8/layout/hierarchy6"/>
    <dgm:cxn modelId="{3051127A-698A-4184-8F18-E2B2EB71E29E}" type="presParOf" srcId="{1F7D39FB-977E-42A7-A056-7F26B4426380}" destId="{1ED70288-AAB4-4A4E-90BC-8AA07BCA6E3E}" srcOrd="0" destOrd="0" presId="urn:microsoft.com/office/officeart/2005/8/layout/hierarchy6"/>
    <dgm:cxn modelId="{FC3EB351-F56E-4E9B-B879-22FF9575297C}" type="presParOf" srcId="{1F7D39FB-977E-42A7-A056-7F26B4426380}" destId="{0EFE03CC-DEF1-48E1-9C9F-B5E0D43D482A}" srcOrd="1" destOrd="0" presId="urn:microsoft.com/office/officeart/2005/8/layout/hierarchy6"/>
    <dgm:cxn modelId="{63DC0610-8424-40DC-9903-1F78F9BDC511}" type="presParOf" srcId="{0EFE03CC-DEF1-48E1-9C9F-B5E0D43D482A}" destId="{C3E6F96D-B2A7-4477-9F55-930D6CC0C2E2}" srcOrd="0" destOrd="0" presId="urn:microsoft.com/office/officeart/2005/8/layout/hierarchy6"/>
    <dgm:cxn modelId="{79F77D91-DCF8-4978-A792-41750C32D73B}" type="presParOf" srcId="{0EFE03CC-DEF1-48E1-9C9F-B5E0D43D482A}" destId="{F2A084A9-C117-4833-B37A-777CA124C0D2}" srcOrd="1" destOrd="0" presId="urn:microsoft.com/office/officeart/2005/8/layout/hierarchy6"/>
    <dgm:cxn modelId="{8B485AEA-24F8-4AA8-8763-216246AE82B2}" type="presParOf" srcId="{F2A084A9-C117-4833-B37A-777CA124C0D2}" destId="{C0D4048E-FDB4-42DE-B106-4A6D8CB5E0D6}" srcOrd="0" destOrd="0" presId="urn:microsoft.com/office/officeart/2005/8/layout/hierarchy6"/>
    <dgm:cxn modelId="{DBFF1BFE-E48B-4A32-B439-3D4505F79B16}" type="presParOf" srcId="{F2A084A9-C117-4833-B37A-777CA124C0D2}" destId="{B59A5B96-E99B-4758-AC6E-493740026967}" srcOrd="1" destOrd="0" presId="urn:microsoft.com/office/officeart/2005/8/layout/hierarchy6"/>
    <dgm:cxn modelId="{3FFDBAC5-FB7F-48F5-8D78-B8F1EF833DCA}" type="presParOf" srcId="{B59A5B96-E99B-4758-AC6E-493740026967}" destId="{C6DF1C5C-9C2D-47A6-B2FB-166CBB8E26A7}" srcOrd="0" destOrd="0" presId="urn:microsoft.com/office/officeart/2005/8/layout/hierarchy6"/>
    <dgm:cxn modelId="{3B8CAB59-2C5B-4302-AC14-FF694796B0C5}" type="presParOf" srcId="{B59A5B96-E99B-4758-AC6E-493740026967}" destId="{6D9D2ACE-1E89-4712-9F9C-FC60D56DC28E}" srcOrd="1" destOrd="0" presId="urn:microsoft.com/office/officeart/2005/8/layout/hierarchy6"/>
    <dgm:cxn modelId="{F6079B18-D91B-4A9E-BC1A-A516572BF384}" type="presParOf" srcId="{6D9D2ACE-1E89-4712-9F9C-FC60D56DC28E}" destId="{36968BF5-87A7-4621-9CFB-F14BEC1394EB}" srcOrd="0" destOrd="0" presId="urn:microsoft.com/office/officeart/2005/8/layout/hierarchy6"/>
    <dgm:cxn modelId="{8D2D488F-0C16-48FE-AE69-E193E9653CCF}" type="presParOf" srcId="{6D9D2ACE-1E89-4712-9F9C-FC60D56DC28E}" destId="{4FD430BA-2D41-4DFE-A5D0-EB8340DD3F69}" srcOrd="1" destOrd="0" presId="urn:microsoft.com/office/officeart/2005/8/layout/hierarchy6"/>
    <dgm:cxn modelId="{7F3C6717-D146-46A6-8F9D-A4E6B46EDE0F}" type="presParOf" srcId="{4FD430BA-2D41-4DFE-A5D0-EB8340DD3F69}" destId="{DDFF63D4-425D-44B6-BC53-22B342F64D2F}" srcOrd="0" destOrd="0" presId="urn:microsoft.com/office/officeart/2005/8/layout/hierarchy6"/>
    <dgm:cxn modelId="{25BE6D90-0B27-40C5-A5ED-7B74FED253E7}" type="presParOf" srcId="{4FD430BA-2D41-4DFE-A5D0-EB8340DD3F69}" destId="{324DD118-4652-477D-8B19-9A38DDDC003F}" srcOrd="1" destOrd="0" presId="urn:microsoft.com/office/officeart/2005/8/layout/hierarchy6"/>
    <dgm:cxn modelId="{CFD4FF39-E7CF-489C-BC2F-76948AE00BE9}" type="presParOf" srcId="{324DD118-4652-477D-8B19-9A38DDDC003F}" destId="{CCA44102-53B5-426A-9172-FAD354613126}" srcOrd="0" destOrd="0" presId="urn:microsoft.com/office/officeart/2005/8/layout/hierarchy6"/>
    <dgm:cxn modelId="{DA713240-596F-4B0C-AE36-8FE6796E5E76}" type="presParOf" srcId="{324DD118-4652-477D-8B19-9A38DDDC003F}" destId="{0E39E65D-93E4-4C11-9958-252D7A022110}" srcOrd="1" destOrd="0" presId="urn:microsoft.com/office/officeart/2005/8/layout/hierarchy6"/>
    <dgm:cxn modelId="{A7618636-EB53-4020-AF27-3503E80C12C5}" type="presParOf" srcId="{0E39E65D-93E4-4C11-9958-252D7A022110}" destId="{F822FB9A-985A-4B22-A12E-3C874ADA41F0}" srcOrd="0" destOrd="0" presId="urn:microsoft.com/office/officeart/2005/8/layout/hierarchy6"/>
    <dgm:cxn modelId="{A7612B6B-7AC6-474B-9FA3-931D2175B325}" type="presParOf" srcId="{0E39E65D-93E4-4C11-9958-252D7A022110}" destId="{90518DFC-4580-4C12-AD23-D78931A4D59C}" srcOrd="1" destOrd="0" presId="urn:microsoft.com/office/officeart/2005/8/layout/hierarchy6"/>
    <dgm:cxn modelId="{D3E5F335-F243-4B30-9550-B6F4FD569837}" type="presParOf" srcId="{90518DFC-4580-4C12-AD23-D78931A4D59C}" destId="{9A601926-CF3A-4123-B05B-7A38AA9936C3}" srcOrd="0" destOrd="0" presId="urn:microsoft.com/office/officeart/2005/8/layout/hierarchy6"/>
    <dgm:cxn modelId="{2B12781E-B764-4B31-A43C-CA283F9BB39B}" type="presParOf" srcId="{90518DFC-4580-4C12-AD23-D78931A4D59C}" destId="{C1F9EFA5-11B9-4B58-857B-7C563C2DB3AB}" srcOrd="1" destOrd="0" presId="urn:microsoft.com/office/officeart/2005/8/layout/hierarchy6"/>
    <dgm:cxn modelId="{8BCC5AA6-06ED-4317-89CB-B4D8DB6F21AE}" type="presParOf" srcId="{C1F9EFA5-11B9-4B58-857B-7C563C2DB3AB}" destId="{3B88000C-35AD-4177-B034-5416E94CCE09}" srcOrd="0" destOrd="0" presId="urn:microsoft.com/office/officeart/2005/8/layout/hierarchy6"/>
    <dgm:cxn modelId="{5B414982-0919-4F40-A8DE-E1149BCD70F6}" type="presParOf" srcId="{C1F9EFA5-11B9-4B58-857B-7C563C2DB3AB}" destId="{33FCD131-8F34-4A36-BF83-2EDA8674498B}" srcOrd="1" destOrd="0" presId="urn:microsoft.com/office/officeart/2005/8/layout/hierarchy6"/>
    <dgm:cxn modelId="{20EBA86F-863B-421F-B285-F3116D907240}" type="presParOf" srcId="{33FCD131-8F34-4A36-BF83-2EDA8674498B}" destId="{DAB1F095-B042-4761-8EA9-E8FB6946321E}" srcOrd="0" destOrd="0" presId="urn:microsoft.com/office/officeart/2005/8/layout/hierarchy6"/>
    <dgm:cxn modelId="{8D2B1E7F-3784-4441-B959-BE21314D001B}" type="presParOf" srcId="{33FCD131-8F34-4A36-BF83-2EDA8674498B}" destId="{0845273E-04C6-419F-BA45-E2509D7BC158}" srcOrd="1" destOrd="0" presId="urn:microsoft.com/office/officeart/2005/8/layout/hierarchy6"/>
    <dgm:cxn modelId="{07F6D370-A04B-4E39-86D2-5B74E64F71F9}" type="presParOf" srcId="{0845273E-04C6-419F-BA45-E2509D7BC158}" destId="{92BA1D3A-3B44-4B68-B1F6-2A756F3A1F63}" srcOrd="0" destOrd="0" presId="urn:microsoft.com/office/officeart/2005/8/layout/hierarchy6"/>
    <dgm:cxn modelId="{BB5DC8AD-C540-4218-81CD-3242229A541A}" type="presParOf" srcId="{0845273E-04C6-419F-BA45-E2509D7BC158}" destId="{2D40050D-8176-4F00-AD5D-50CD163810E1}" srcOrd="1" destOrd="0" presId="urn:microsoft.com/office/officeart/2005/8/layout/hierarchy6"/>
    <dgm:cxn modelId="{25A54BAF-34D1-4697-A55D-A18B3B0F2F12}" type="presParOf" srcId="{2D40050D-8176-4F00-AD5D-50CD163810E1}" destId="{7B1B136E-091A-42AE-86DB-E5F27F1D03F2}" srcOrd="0" destOrd="0" presId="urn:microsoft.com/office/officeart/2005/8/layout/hierarchy6"/>
    <dgm:cxn modelId="{D65251D1-A5F7-4DBC-ABEF-CE51DA877899}" type="presParOf" srcId="{2D40050D-8176-4F00-AD5D-50CD163810E1}" destId="{8011314A-F2AE-4A70-BE8E-52EDAE85A5BB}" srcOrd="1" destOrd="0" presId="urn:microsoft.com/office/officeart/2005/8/layout/hierarchy6"/>
    <dgm:cxn modelId="{01D0FD94-88FC-4627-8233-1531D4E6BF49}" type="presParOf" srcId="{8011314A-F2AE-4A70-BE8E-52EDAE85A5BB}" destId="{7A4A7572-B6E6-4B1D-82F4-23C228D5AE76}" srcOrd="0" destOrd="0" presId="urn:microsoft.com/office/officeart/2005/8/layout/hierarchy6"/>
    <dgm:cxn modelId="{1AAA0B04-5960-45B5-8981-C032730D6FD0}" type="presParOf" srcId="{8011314A-F2AE-4A70-BE8E-52EDAE85A5BB}" destId="{8B936BF0-808F-4F8C-B8B4-698E9A82FA68}" srcOrd="1" destOrd="0" presId="urn:microsoft.com/office/officeart/2005/8/layout/hierarchy6"/>
    <dgm:cxn modelId="{6600A071-B7DD-4640-AC2C-C5A0F5C01CAA}" type="presParOf" srcId="{8B936BF0-808F-4F8C-B8B4-698E9A82FA68}" destId="{C328D836-FA06-4700-A71D-433A1783DF10}" srcOrd="0" destOrd="0" presId="urn:microsoft.com/office/officeart/2005/8/layout/hierarchy6"/>
    <dgm:cxn modelId="{7B32B3DD-AB56-40F5-9A9A-A6381E662298}" type="presParOf" srcId="{8B936BF0-808F-4F8C-B8B4-698E9A82FA68}" destId="{5BFF54DF-3D74-4030-B12D-5071B9C66041}" srcOrd="1" destOrd="0" presId="urn:microsoft.com/office/officeart/2005/8/layout/hierarchy6"/>
    <dgm:cxn modelId="{14FEB084-3087-4142-8628-BF2082FB54DC}" type="presParOf" srcId="{5BFF54DF-3D74-4030-B12D-5071B9C66041}" destId="{CFF5F7D6-2A85-4A2F-9861-FB7B9C67FD7C}" srcOrd="0" destOrd="0" presId="urn:microsoft.com/office/officeart/2005/8/layout/hierarchy6"/>
    <dgm:cxn modelId="{44165619-4A15-476F-AE1E-4CA591AD3A7F}" type="presParOf" srcId="{5BFF54DF-3D74-4030-B12D-5071B9C66041}" destId="{C14BC7D8-3C49-4CD1-ADD8-DE2F998E2544}" srcOrd="1" destOrd="0" presId="urn:microsoft.com/office/officeart/2005/8/layout/hierarchy6"/>
    <dgm:cxn modelId="{A020CA99-CE3F-4171-88EC-E8476FA22D17}" type="presParOf" srcId="{C14BC7D8-3C49-4CD1-ADD8-DE2F998E2544}" destId="{024ECE9B-5907-43F8-AF21-BFB67D00BCC9}" srcOrd="0" destOrd="0" presId="urn:microsoft.com/office/officeart/2005/8/layout/hierarchy6"/>
    <dgm:cxn modelId="{FC6A8E7D-84BE-4F9B-9F2F-48AE94EE149A}" type="presParOf" srcId="{C14BC7D8-3C49-4CD1-ADD8-DE2F998E2544}" destId="{376FD4B4-42BF-4280-A235-735B766DDF96}" srcOrd="1" destOrd="0" presId="urn:microsoft.com/office/officeart/2005/8/layout/hierarchy6"/>
    <dgm:cxn modelId="{16AE6ED3-9DE2-446A-9266-AD5F1A1712C7}" type="presParOf" srcId="{8011314A-F2AE-4A70-BE8E-52EDAE85A5BB}" destId="{2AF34BF0-53BD-4736-A2EE-CD60F1742F6D}" srcOrd="2" destOrd="0" presId="urn:microsoft.com/office/officeart/2005/8/layout/hierarchy6"/>
    <dgm:cxn modelId="{6598FF1A-29D4-4F73-A629-8F40A4A9BD15}" type="presParOf" srcId="{8011314A-F2AE-4A70-BE8E-52EDAE85A5BB}" destId="{A4835878-7014-4316-B0EE-17E753CEC034}" srcOrd="3" destOrd="0" presId="urn:microsoft.com/office/officeart/2005/8/layout/hierarchy6"/>
    <dgm:cxn modelId="{D40AB241-06E1-4F48-A2B7-2559E71C3264}" type="presParOf" srcId="{A4835878-7014-4316-B0EE-17E753CEC034}" destId="{E2867311-F3C3-441F-A44D-E395F1628851}" srcOrd="0" destOrd="0" presId="urn:microsoft.com/office/officeart/2005/8/layout/hierarchy6"/>
    <dgm:cxn modelId="{C3E44D78-389F-4E1B-9CF7-70F33CF16904}" type="presParOf" srcId="{A4835878-7014-4316-B0EE-17E753CEC034}" destId="{44DD6D7B-5DE8-489F-AD0F-488CCDF12730}" srcOrd="1" destOrd="0" presId="urn:microsoft.com/office/officeart/2005/8/layout/hierarchy6"/>
    <dgm:cxn modelId="{AC118316-2433-4B60-AE93-9E2B3F05544F}" type="presParOf" srcId="{44DD6D7B-5DE8-489F-AD0F-488CCDF12730}" destId="{854C2DEF-B1CB-41EF-B8D7-88A67D44B6F4}" srcOrd="0" destOrd="0" presId="urn:microsoft.com/office/officeart/2005/8/layout/hierarchy6"/>
    <dgm:cxn modelId="{C177F3BC-9303-46C4-B087-6707F831A476}" type="presParOf" srcId="{44DD6D7B-5DE8-489F-AD0F-488CCDF12730}" destId="{5870D153-E1B5-4076-AB03-E96674FE731C}" srcOrd="1" destOrd="0" presId="urn:microsoft.com/office/officeart/2005/8/layout/hierarchy6"/>
    <dgm:cxn modelId="{40BFDAD8-C49C-44CD-BC28-53DA0AC89262}" type="presParOf" srcId="{5870D153-E1B5-4076-AB03-E96674FE731C}" destId="{0DB7CE21-0C23-453B-92A5-BC7CBDECD541}" srcOrd="0" destOrd="0" presId="urn:microsoft.com/office/officeart/2005/8/layout/hierarchy6"/>
    <dgm:cxn modelId="{DDCFFD84-02A1-4E54-8043-3A06745A79C5}" type="presParOf" srcId="{5870D153-E1B5-4076-AB03-E96674FE731C}" destId="{0611F73B-60D9-4233-B9AC-001E9C269F1B}" srcOrd="1" destOrd="0" presId="urn:microsoft.com/office/officeart/2005/8/layout/hierarchy6"/>
    <dgm:cxn modelId="{9456E341-C330-4EA6-8D1A-79C578E35A41}" type="presParOf" srcId="{0E39E65D-93E4-4C11-9958-252D7A022110}" destId="{735B237C-4E8A-48CF-BB29-CFDA73037653}" srcOrd="2" destOrd="0" presId="urn:microsoft.com/office/officeart/2005/8/layout/hierarchy6"/>
    <dgm:cxn modelId="{66C159DB-0CA9-4EEA-B17E-5157CFB16F47}" type="presParOf" srcId="{0E39E65D-93E4-4C11-9958-252D7A022110}" destId="{793AA7CC-91F9-4CF6-A070-26D3F14F4F22}" srcOrd="3" destOrd="0" presId="urn:microsoft.com/office/officeart/2005/8/layout/hierarchy6"/>
    <dgm:cxn modelId="{98221434-0A4B-4626-AF2D-77F617B7DEC8}" type="presParOf" srcId="{793AA7CC-91F9-4CF6-A070-26D3F14F4F22}" destId="{81AACCDB-FEC5-4EEC-9B2C-F59AD122C242}" srcOrd="0" destOrd="0" presId="urn:microsoft.com/office/officeart/2005/8/layout/hierarchy6"/>
    <dgm:cxn modelId="{B80AC61C-CD61-47DC-82F2-6DD24252EE61}" type="presParOf" srcId="{793AA7CC-91F9-4CF6-A070-26D3F14F4F22}" destId="{B9899291-1322-4AAC-BB4D-2C4C7D0757E3}" srcOrd="1" destOrd="0" presId="urn:microsoft.com/office/officeart/2005/8/layout/hierarchy6"/>
    <dgm:cxn modelId="{A394273C-6B1E-44AD-999F-577C242B289D}" type="presParOf" srcId="{B9899291-1322-4AAC-BB4D-2C4C7D0757E3}" destId="{94203AF7-2B9A-4934-94EF-DB19C98E71C0}" srcOrd="0" destOrd="0" presId="urn:microsoft.com/office/officeart/2005/8/layout/hierarchy6"/>
    <dgm:cxn modelId="{8E3FD01F-76FC-4694-8534-5EA19BB2B30F}" type="presParOf" srcId="{B9899291-1322-4AAC-BB4D-2C4C7D0757E3}" destId="{AC480338-4C8A-4820-897B-1A691CF6034F}" srcOrd="1" destOrd="0" presId="urn:microsoft.com/office/officeart/2005/8/layout/hierarchy6"/>
    <dgm:cxn modelId="{4061F09D-A6C4-4086-B397-1F1B553587F7}" type="presParOf" srcId="{AC480338-4C8A-4820-897B-1A691CF6034F}" destId="{C57878A7-E67E-497F-ADED-82219AEABBF8}" srcOrd="0" destOrd="0" presId="urn:microsoft.com/office/officeart/2005/8/layout/hierarchy6"/>
    <dgm:cxn modelId="{B780220D-E436-4104-8A6C-8BAEBB7AFB3B}" type="presParOf" srcId="{AC480338-4C8A-4820-897B-1A691CF6034F}" destId="{2863E91F-1B05-4710-853F-904FB9F7D55F}" srcOrd="1" destOrd="0" presId="urn:microsoft.com/office/officeart/2005/8/layout/hierarchy6"/>
    <dgm:cxn modelId="{1D771343-704B-463F-853A-F7721908974F}" type="presParOf" srcId="{B59A5B96-E99B-4758-AC6E-493740026967}" destId="{72F847E0-3560-4182-B35D-CEE69C314693}" srcOrd="2" destOrd="0" presId="urn:microsoft.com/office/officeart/2005/8/layout/hierarchy6"/>
    <dgm:cxn modelId="{6F36BA1A-CEDE-4154-BDE7-1B062194825A}" type="presParOf" srcId="{B59A5B96-E99B-4758-AC6E-493740026967}" destId="{8B035C45-6E3A-4F82-850A-35C2D1827EF5}" srcOrd="3" destOrd="0" presId="urn:microsoft.com/office/officeart/2005/8/layout/hierarchy6"/>
    <dgm:cxn modelId="{15BC686D-A440-4302-B39E-22FF07A89E94}" type="presParOf" srcId="{8B035C45-6E3A-4F82-850A-35C2D1827EF5}" destId="{521A834D-7EE0-4242-BF7A-29AE5D1877AD}" srcOrd="0" destOrd="0" presId="urn:microsoft.com/office/officeart/2005/8/layout/hierarchy6"/>
    <dgm:cxn modelId="{CB75581D-59DE-4BAB-B0EC-1470D5A58B0A}" type="presParOf" srcId="{8B035C45-6E3A-4F82-850A-35C2D1827EF5}" destId="{C8427156-0FDF-4EB5-83C9-1E559574BC2D}" srcOrd="1" destOrd="0" presId="urn:microsoft.com/office/officeart/2005/8/layout/hierarchy6"/>
    <dgm:cxn modelId="{2511C50F-3E75-47A8-B525-77AD48C5E1C4}" type="presParOf" srcId="{C8427156-0FDF-4EB5-83C9-1E559574BC2D}" destId="{234E7679-8D8E-4D6B-B757-EB94E191B303}" srcOrd="0" destOrd="0" presId="urn:microsoft.com/office/officeart/2005/8/layout/hierarchy6"/>
    <dgm:cxn modelId="{81422B85-0D4F-465B-81EF-A260F4FE2CF6}" type="presParOf" srcId="{C8427156-0FDF-4EB5-83C9-1E559574BC2D}" destId="{16DB5BC8-F389-4D70-B3AD-C6852B9EDCC9}" srcOrd="1" destOrd="0" presId="urn:microsoft.com/office/officeart/2005/8/layout/hierarchy6"/>
    <dgm:cxn modelId="{517668A9-D202-4ADA-9425-9230BF60B1AD}" type="presParOf" srcId="{16DB5BC8-F389-4D70-B3AD-C6852B9EDCC9}" destId="{E60A4CB8-3ECE-4DCC-B45A-A3D666DEB774}" srcOrd="0" destOrd="0" presId="urn:microsoft.com/office/officeart/2005/8/layout/hierarchy6"/>
    <dgm:cxn modelId="{08ED173D-ED83-4448-99BE-6E43F90E2909}" type="presParOf" srcId="{16DB5BC8-F389-4D70-B3AD-C6852B9EDCC9}" destId="{F4D15C05-7B89-4EC0-9F3E-C019A2C1018A}" srcOrd="1" destOrd="0" presId="urn:microsoft.com/office/officeart/2005/8/layout/hierarchy6"/>
    <dgm:cxn modelId="{DB757AA9-7EF6-4710-B730-4AC3453DB9CD}" type="presParOf" srcId="{C7E6DF73-B93E-48FB-BE9D-3F5B3A20ED04}" destId="{1D0015AD-9FD4-42AF-B5AB-C787DF5D5580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273503-9FF1-436D-B879-A7C66E1A379E}">
      <dsp:nvSpPr>
        <dsp:cNvPr id="0" name=""/>
        <dsp:cNvSpPr/>
      </dsp:nvSpPr>
      <dsp:spPr>
        <a:xfrm>
          <a:off x="1266745" y="1971753"/>
          <a:ext cx="111293" cy="487570"/>
        </a:xfrm>
        <a:custGeom>
          <a:avLst/>
          <a:gdLst/>
          <a:ahLst/>
          <a:cxnLst/>
          <a:rect l="0" t="0" r="0" b="0"/>
          <a:pathLst>
            <a:path>
              <a:moveTo>
                <a:pt x="111293" y="0"/>
              </a:moveTo>
              <a:lnTo>
                <a:pt x="111293" y="487570"/>
              </a:lnTo>
              <a:lnTo>
                <a:pt x="0" y="487570"/>
              </a:lnTo>
            </a:path>
          </a:pathLst>
        </a:custGeom>
        <a:noFill/>
        <a:ln w="1587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9930AF-F248-455C-A02B-8A004F752D87}">
      <dsp:nvSpPr>
        <dsp:cNvPr id="0" name=""/>
        <dsp:cNvSpPr/>
      </dsp:nvSpPr>
      <dsp:spPr>
        <a:xfrm>
          <a:off x="1908006" y="1219199"/>
          <a:ext cx="111293" cy="487570"/>
        </a:xfrm>
        <a:custGeom>
          <a:avLst/>
          <a:gdLst/>
          <a:ahLst/>
          <a:cxnLst/>
          <a:rect l="0" t="0" r="0" b="0"/>
          <a:pathLst>
            <a:path>
              <a:moveTo>
                <a:pt x="111293" y="0"/>
              </a:moveTo>
              <a:lnTo>
                <a:pt x="111293" y="487570"/>
              </a:lnTo>
              <a:lnTo>
                <a:pt x="0" y="487570"/>
              </a:lnTo>
            </a:path>
          </a:pathLst>
        </a:custGeom>
        <a:noFill/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368EDB-85FD-492E-A093-595394DCBBEF}">
      <dsp:nvSpPr>
        <dsp:cNvPr id="0" name=""/>
        <dsp:cNvSpPr/>
      </dsp:nvSpPr>
      <dsp:spPr>
        <a:xfrm>
          <a:off x="2019300" y="3476861"/>
          <a:ext cx="111293" cy="4875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87570"/>
              </a:lnTo>
              <a:lnTo>
                <a:pt x="111293" y="487570"/>
              </a:lnTo>
            </a:path>
          </a:pathLst>
        </a:custGeom>
        <a:noFill/>
        <a:ln w="1587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F37861-BA30-4398-884D-424D0AA6F24B}">
      <dsp:nvSpPr>
        <dsp:cNvPr id="0" name=""/>
        <dsp:cNvSpPr/>
      </dsp:nvSpPr>
      <dsp:spPr>
        <a:xfrm>
          <a:off x="1908006" y="3476861"/>
          <a:ext cx="111293" cy="487570"/>
        </a:xfrm>
        <a:custGeom>
          <a:avLst/>
          <a:gdLst/>
          <a:ahLst/>
          <a:cxnLst/>
          <a:rect l="0" t="0" r="0" b="0"/>
          <a:pathLst>
            <a:path>
              <a:moveTo>
                <a:pt x="111293" y="0"/>
              </a:moveTo>
              <a:lnTo>
                <a:pt x="111293" y="487570"/>
              </a:lnTo>
              <a:lnTo>
                <a:pt x="0" y="487570"/>
              </a:lnTo>
            </a:path>
          </a:pathLst>
        </a:custGeom>
        <a:noFill/>
        <a:ln w="1587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9709A3-9A27-435B-95A1-6A798ADF8F17}">
      <dsp:nvSpPr>
        <dsp:cNvPr id="0" name=""/>
        <dsp:cNvSpPr/>
      </dsp:nvSpPr>
      <dsp:spPr>
        <a:xfrm>
          <a:off x="2019300" y="3476861"/>
          <a:ext cx="158990" cy="12401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40124"/>
              </a:lnTo>
              <a:lnTo>
                <a:pt x="158990" y="1240124"/>
              </a:lnTo>
            </a:path>
          </a:pathLst>
        </a:custGeom>
        <a:noFill/>
        <a:ln w="1587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45312B-1351-4A6F-853D-DE92F2167D4E}">
      <dsp:nvSpPr>
        <dsp:cNvPr id="0" name=""/>
        <dsp:cNvSpPr/>
      </dsp:nvSpPr>
      <dsp:spPr>
        <a:xfrm>
          <a:off x="1973580" y="1219199"/>
          <a:ext cx="91440" cy="172769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27694"/>
              </a:lnTo>
            </a:path>
          </a:pathLst>
        </a:custGeom>
        <a:noFill/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F9B23F-6F57-47AA-9290-A2F9BC73E1C6}">
      <dsp:nvSpPr>
        <dsp:cNvPr id="0" name=""/>
        <dsp:cNvSpPr/>
      </dsp:nvSpPr>
      <dsp:spPr>
        <a:xfrm>
          <a:off x="2269" y="47228"/>
          <a:ext cx="4034060" cy="117197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 rtl="1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fa-IR" sz="2000" b="1" kern="1200" dirty="0">
              <a:solidFill>
                <a:schemeClr val="bg1"/>
              </a:solidFill>
              <a:cs typeface="B Nazanin" panose="00000400000000000000" pitchFamily="2" charset="-78"/>
            </a:rPr>
            <a:t>آیا علایم مشکوک سرطان وجود دارد؟           آیا افراد در گروه پرخطر هستند؟                 (</a:t>
          </a:r>
          <a:r>
            <a:rPr lang="fa-IR" sz="1500" kern="1200" dirty="0">
              <a:solidFill>
                <a:schemeClr val="bg1"/>
              </a:solidFill>
              <a:cs typeface="B Nazanin" panose="00000400000000000000" pitchFamily="2" charset="-78"/>
            </a:rPr>
            <a:t>پستان / دهانه رحم / روده بزرگ)</a:t>
          </a:r>
          <a:endParaRPr lang="en-US" sz="1500" kern="1200" dirty="0">
            <a:solidFill>
              <a:schemeClr val="bg1"/>
            </a:solidFill>
            <a:cs typeface="B Nazanin" panose="00000400000000000000" pitchFamily="2" charset="-78"/>
          </a:endParaRPr>
        </a:p>
      </dsp:txBody>
      <dsp:txXfrm>
        <a:off x="2269" y="47228"/>
        <a:ext cx="4034060" cy="1171970"/>
      </dsp:txXfrm>
    </dsp:sp>
    <dsp:sp modelId="{83651FD4-6859-4DE9-AC00-62B8A68CF3CC}">
      <dsp:nvSpPr>
        <dsp:cNvPr id="0" name=""/>
        <dsp:cNvSpPr/>
      </dsp:nvSpPr>
      <dsp:spPr>
        <a:xfrm>
          <a:off x="1489332" y="2946893"/>
          <a:ext cx="1059935" cy="52996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500" b="1" kern="1200" dirty="0">
              <a:solidFill>
                <a:schemeClr val="bg1"/>
              </a:solidFill>
              <a:cs typeface="B Nazanin" panose="00000400000000000000" pitchFamily="2" charset="-78"/>
            </a:rPr>
            <a:t>خیر</a:t>
          </a:r>
          <a:endParaRPr lang="en-US" sz="1500" b="1" kern="1200" dirty="0">
            <a:solidFill>
              <a:schemeClr val="bg1"/>
            </a:solidFill>
            <a:cs typeface="B Nazanin" panose="00000400000000000000" pitchFamily="2" charset="-78"/>
          </a:endParaRPr>
        </a:p>
      </dsp:txBody>
      <dsp:txXfrm>
        <a:off x="1489332" y="2946893"/>
        <a:ext cx="1059935" cy="529967"/>
      </dsp:txXfrm>
    </dsp:sp>
    <dsp:sp modelId="{F0252908-C3FC-4CC6-BF80-AC1F60BB7F98}">
      <dsp:nvSpPr>
        <dsp:cNvPr id="0" name=""/>
        <dsp:cNvSpPr/>
      </dsp:nvSpPr>
      <dsp:spPr>
        <a:xfrm>
          <a:off x="2178290" y="4452001"/>
          <a:ext cx="1264630" cy="52996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300" b="1" kern="1200" dirty="0">
              <a:solidFill>
                <a:schemeClr val="bg1"/>
              </a:solidFill>
              <a:cs typeface="B Nazanin" panose="00000400000000000000" pitchFamily="2" charset="-78"/>
            </a:rPr>
            <a:t>روده بزرگ:</a:t>
          </a:r>
        </a:p>
        <a:p>
          <a:pPr lvl="0" algn="ctr" defTabSz="5778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>
              <a:solidFill>
                <a:srgbClr val="FFC000"/>
              </a:solidFill>
              <a:cs typeface="B Nazanin" panose="00000400000000000000" pitchFamily="2" charset="-78"/>
            </a:rPr>
            <a:t>FIT</a:t>
          </a:r>
        </a:p>
      </dsp:txBody>
      <dsp:txXfrm>
        <a:off x="2178290" y="4452001"/>
        <a:ext cx="1264630" cy="529967"/>
      </dsp:txXfrm>
    </dsp:sp>
    <dsp:sp modelId="{73FC9B6C-11A0-4AC7-A729-75EAF15FD24D}">
      <dsp:nvSpPr>
        <dsp:cNvPr id="0" name=""/>
        <dsp:cNvSpPr/>
      </dsp:nvSpPr>
      <dsp:spPr>
        <a:xfrm>
          <a:off x="548162" y="3699447"/>
          <a:ext cx="1359843" cy="52996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400" b="1" kern="1200" dirty="0">
              <a:solidFill>
                <a:schemeClr val="bg1"/>
              </a:solidFill>
              <a:cs typeface="B Nazanin" panose="00000400000000000000" pitchFamily="2" charset="-78"/>
            </a:rPr>
            <a:t>پستان: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100" b="1" kern="1200" dirty="0">
              <a:solidFill>
                <a:srgbClr val="FFC000"/>
              </a:solidFill>
              <a:cs typeface="B Nazanin" panose="00000400000000000000" pitchFamily="2" charset="-78"/>
            </a:rPr>
            <a:t>معاینه بالینی پستان</a:t>
          </a:r>
          <a:endParaRPr lang="en-US" sz="1100" kern="1200" dirty="0">
            <a:solidFill>
              <a:srgbClr val="FFC000"/>
            </a:solidFill>
            <a:cs typeface="B Nazanin" panose="00000400000000000000" pitchFamily="2" charset="-78"/>
          </a:endParaRPr>
        </a:p>
      </dsp:txBody>
      <dsp:txXfrm>
        <a:off x="548162" y="3699447"/>
        <a:ext cx="1359843" cy="529967"/>
      </dsp:txXfrm>
    </dsp:sp>
    <dsp:sp modelId="{A266419B-6290-43E2-B189-46D972FD184E}">
      <dsp:nvSpPr>
        <dsp:cNvPr id="0" name=""/>
        <dsp:cNvSpPr/>
      </dsp:nvSpPr>
      <dsp:spPr>
        <a:xfrm>
          <a:off x="2130593" y="3699447"/>
          <a:ext cx="1324791" cy="52996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400" b="1" kern="1200" dirty="0">
              <a:solidFill>
                <a:schemeClr val="bg1"/>
              </a:solidFill>
              <a:cs typeface="B Nazanin" panose="00000400000000000000" pitchFamily="2" charset="-78"/>
            </a:rPr>
            <a:t>دهانه رحم:</a:t>
          </a:r>
        </a:p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100" b="1" kern="1200" dirty="0">
              <a:solidFill>
                <a:srgbClr val="FFC000"/>
              </a:solidFill>
              <a:cs typeface="B Nazanin" panose="00000400000000000000" pitchFamily="2" charset="-78"/>
            </a:rPr>
            <a:t>پاپ اسمیر و </a:t>
          </a:r>
          <a:r>
            <a:rPr lang="en-US" sz="1100" b="1" kern="1200" dirty="0">
              <a:solidFill>
                <a:srgbClr val="FFC000"/>
              </a:solidFill>
              <a:cs typeface="B Nazanin" panose="00000400000000000000" pitchFamily="2" charset="-78"/>
            </a:rPr>
            <a:t>HPV</a:t>
          </a:r>
          <a:endParaRPr lang="en-US" sz="1100" kern="1200" dirty="0">
            <a:solidFill>
              <a:srgbClr val="FFC000"/>
            </a:solidFill>
            <a:cs typeface="B Nazanin" panose="00000400000000000000" pitchFamily="2" charset="-78"/>
          </a:endParaRPr>
        </a:p>
      </dsp:txBody>
      <dsp:txXfrm>
        <a:off x="2130593" y="3699447"/>
        <a:ext cx="1324791" cy="529967"/>
      </dsp:txXfrm>
    </dsp:sp>
    <dsp:sp modelId="{D52B2BBD-4906-4C54-B974-BF967568413A}">
      <dsp:nvSpPr>
        <dsp:cNvPr id="0" name=""/>
        <dsp:cNvSpPr/>
      </dsp:nvSpPr>
      <dsp:spPr>
        <a:xfrm>
          <a:off x="848071" y="1441785"/>
          <a:ext cx="1059935" cy="52996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b="1" kern="1200" dirty="0">
              <a:solidFill>
                <a:schemeClr val="bg1"/>
              </a:solidFill>
              <a:cs typeface="B Nazanin" panose="00000400000000000000" pitchFamily="2" charset="-78"/>
            </a:rPr>
            <a:t>بله</a:t>
          </a:r>
          <a:endParaRPr lang="en-US" sz="1600" kern="1200" dirty="0">
            <a:solidFill>
              <a:schemeClr val="bg1"/>
            </a:solidFill>
            <a:cs typeface="B Nazanin" panose="00000400000000000000" pitchFamily="2" charset="-78"/>
          </a:endParaRPr>
        </a:p>
      </dsp:txBody>
      <dsp:txXfrm>
        <a:off x="848071" y="1441785"/>
        <a:ext cx="1059935" cy="529967"/>
      </dsp:txXfrm>
    </dsp:sp>
    <dsp:sp modelId="{AE693916-324B-42D1-AA64-9640F0CBF76E}">
      <dsp:nvSpPr>
        <dsp:cNvPr id="0" name=""/>
        <dsp:cNvSpPr/>
      </dsp:nvSpPr>
      <dsp:spPr>
        <a:xfrm>
          <a:off x="206810" y="2194339"/>
          <a:ext cx="1059935" cy="52996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500" kern="1200" dirty="0">
              <a:solidFill>
                <a:schemeClr val="bg1"/>
              </a:solidFill>
              <a:cs typeface="B Nazanin" panose="00000400000000000000" pitchFamily="2" charset="-78"/>
            </a:rPr>
            <a:t>ارجاع به سطح دو</a:t>
          </a:r>
          <a:endParaRPr lang="en-US" sz="1500" kern="1200" dirty="0">
            <a:solidFill>
              <a:schemeClr val="bg1"/>
            </a:solidFill>
            <a:cs typeface="B Nazanin" panose="00000400000000000000" pitchFamily="2" charset="-78"/>
          </a:endParaRPr>
        </a:p>
      </dsp:txBody>
      <dsp:txXfrm>
        <a:off x="206810" y="2194339"/>
        <a:ext cx="1059935" cy="52996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E340AD-DBD5-4DE6-9ED1-01E05AE9BE40}">
      <dsp:nvSpPr>
        <dsp:cNvPr id="0" name=""/>
        <dsp:cNvSpPr/>
      </dsp:nvSpPr>
      <dsp:spPr>
        <a:xfrm>
          <a:off x="1349980" y="3292"/>
          <a:ext cx="1514858" cy="608962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3111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7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B Nazanin" pitchFamily="2" charset="-78"/>
            </a:rPr>
            <a:t>افراد در فاصله 50 تا 69سال توسط </a:t>
          </a:r>
          <a:r>
            <a:rPr lang="fa-IR" sz="700" b="1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B Nazanin" pitchFamily="2" charset="-78"/>
            </a:rPr>
            <a:t>بهورز/مراقب سلامت،</a:t>
          </a:r>
          <a:r>
            <a:rPr lang="fa-IR" sz="7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B Nazanin" pitchFamily="2" charset="-78"/>
            </a:rPr>
            <a:t> از نظر دارا بودن علایم و سوابق زیر بررسی و آزمون </a:t>
          </a:r>
          <a:r>
            <a:rPr lang="en-US" sz="7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B Nazanin" pitchFamily="2" charset="-78"/>
            </a:rPr>
            <a:t>FIT</a:t>
          </a:r>
          <a:r>
            <a:rPr lang="fa-IR" sz="7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B Nazanin" pitchFamily="2" charset="-78"/>
            </a:rPr>
            <a:t> انجام می شود</a:t>
          </a:r>
          <a:r>
            <a:rPr lang="fa-IR" sz="700" kern="1200" baseline="300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B Nazanin" pitchFamily="2" charset="-78"/>
            </a:rPr>
            <a:t>1</a:t>
          </a:r>
          <a:endParaRPr lang="en-US" sz="7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1571826" y="92472"/>
        <a:ext cx="1071166" cy="430602"/>
      </dsp:txXfrm>
    </dsp:sp>
    <dsp:sp modelId="{136DDDDF-AC19-4EB3-B892-9872EFB95B26}">
      <dsp:nvSpPr>
        <dsp:cNvPr id="0" name=""/>
        <dsp:cNvSpPr/>
      </dsp:nvSpPr>
      <dsp:spPr>
        <a:xfrm>
          <a:off x="2061689" y="612255"/>
          <a:ext cx="91440" cy="9440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1990"/>
              </a:lnTo>
            </a:path>
          </a:pathLst>
        </a:custGeom>
        <a:noFill/>
        <a:ln w="2540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E9FE9A-D7D3-49B5-932A-5EB0CAD9224F}">
      <dsp:nvSpPr>
        <dsp:cNvPr id="0" name=""/>
        <dsp:cNvSpPr/>
      </dsp:nvSpPr>
      <dsp:spPr>
        <a:xfrm>
          <a:off x="664226" y="706664"/>
          <a:ext cx="2886364" cy="1292067"/>
        </a:xfrm>
        <a:prstGeom prst="roundRect">
          <a:avLst>
            <a:gd name="adj" fmla="val 1000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r" defTabSz="3111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700" b="1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B Nazanin" pitchFamily="2" charset="-78"/>
            </a:rPr>
            <a:t># آیا فرد سابقه فردی سرطان، ادنوم یا بیماری التهابی روده بزرگ را دارد؟</a:t>
          </a:r>
        </a:p>
        <a:p>
          <a:pPr lvl="0" algn="r" defTabSz="3111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700" b="1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B Nazanin" pitchFamily="2" charset="-78"/>
            </a:rPr>
            <a:t># آیا فرد سابقه خانوادگی سرطان روده بزرگ دارد؟</a:t>
          </a:r>
        </a:p>
        <a:p>
          <a:pPr lvl="0" algn="r" defTabSz="3111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700" b="1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B Nazanin" pitchFamily="2" charset="-78"/>
            </a:rPr>
            <a:t># آیا فرد هر یک از علایم بندهای 1، 2 یا 3 را دارد؟ </a:t>
          </a:r>
        </a:p>
        <a:p>
          <a:pPr lvl="0" algn="r" defTabSz="3111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7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B Nazanin" panose="00000400000000000000" pitchFamily="2" charset="-78"/>
            </a:rPr>
            <a:t>1. خونریزی دستگاه گوارش تحتانی در طی یک ماه اخیر</a:t>
          </a:r>
        </a:p>
        <a:p>
          <a:pPr lvl="0" algn="r" defTabSz="3111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7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B Nazanin" panose="00000400000000000000" pitchFamily="2" charset="-78"/>
            </a:rPr>
            <a:t>2. یبوست در طی یک ماه اخیر (با یا بدون اسهال، درد شکم و احساس پر بودن مقعد پس از اجابت مزاج)</a:t>
          </a:r>
          <a:endParaRPr lang="en-US" sz="7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B Nazanin" panose="00000400000000000000" pitchFamily="2" charset="-78"/>
          </a:endParaRPr>
        </a:p>
        <a:p>
          <a:pPr lvl="0" algn="r" defTabSz="3111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7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B Nazanin" panose="00000400000000000000" pitchFamily="2" charset="-78"/>
            </a:rPr>
            <a:t>3. کاهش بیش از ده درصد وزن بدن در طی شش ماه</a:t>
          </a:r>
        </a:p>
        <a:p>
          <a:pPr lvl="0" algn="r" defTabSz="3111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700" b="1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B Nazanin" pitchFamily="2" charset="-78"/>
            </a:rPr>
            <a:t># آیا تست </a:t>
          </a:r>
          <a:r>
            <a:rPr lang="en-US" sz="700" b="1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B Nazanin" pitchFamily="2" charset="-78"/>
            </a:rPr>
            <a:t>FIT</a:t>
          </a:r>
          <a:r>
            <a:rPr lang="fa-IR" sz="700" b="1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B Nazanin" pitchFamily="2" charset="-78"/>
            </a:rPr>
            <a:t> مثبت است؟ </a:t>
          </a:r>
          <a:endParaRPr lang="en-US" sz="7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B Nazanin" pitchFamily="2" charset="-78"/>
          </a:endParaRPr>
        </a:p>
      </dsp:txBody>
      <dsp:txXfrm>
        <a:off x="702069" y="744507"/>
        <a:ext cx="2810678" cy="1216381"/>
      </dsp:txXfrm>
    </dsp:sp>
    <dsp:sp modelId="{BBCDA4EF-C272-414C-BBEE-68CD0F5F4B75}">
      <dsp:nvSpPr>
        <dsp:cNvPr id="0" name=""/>
        <dsp:cNvSpPr/>
      </dsp:nvSpPr>
      <dsp:spPr>
        <a:xfrm>
          <a:off x="1068580" y="1998731"/>
          <a:ext cx="1038828" cy="94408"/>
        </a:xfrm>
        <a:custGeom>
          <a:avLst/>
          <a:gdLst/>
          <a:ahLst/>
          <a:cxnLst/>
          <a:rect l="0" t="0" r="0" b="0"/>
          <a:pathLst>
            <a:path>
              <a:moveTo>
                <a:pt x="1113324" y="0"/>
              </a:moveTo>
              <a:lnTo>
                <a:pt x="1113324" y="85995"/>
              </a:lnTo>
              <a:lnTo>
                <a:pt x="0" y="85995"/>
              </a:lnTo>
              <a:lnTo>
                <a:pt x="0" y="171990"/>
              </a:lnTo>
            </a:path>
          </a:pathLst>
        </a:custGeo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AFA21B-D582-4D71-9338-0158ED5A2B0B}">
      <dsp:nvSpPr>
        <dsp:cNvPr id="0" name=""/>
        <dsp:cNvSpPr/>
      </dsp:nvSpPr>
      <dsp:spPr>
        <a:xfrm>
          <a:off x="807553" y="2093140"/>
          <a:ext cx="522053" cy="297519"/>
        </a:xfrm>
        <a:prstGeom prst="flowChartDecision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5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B Nazanin" panose="00000400000000000000" pitchFamily="2" charset="-78"/>
            </a:rPr>
            <a:t>همه موارد منفی است</a:t>
          </a:r>
          <a:endParaRPr lang="en-US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B Nazanin" panose="00000400000000000000" pitchFamily="2" charset="-78"/>
          </a:endParaRPr>
        </a:p>
      </dsp:txBody>
      <dsp:txXfrm>
        <a:off x="938066" y="2167520"/>
        <a:ext cx="261027" cy="148759"/>
      </dsp:txXfrm>
    </dsp:sp>
    <dsp:sp modelId="{1647818C-8284-48EC-A816-C5779470785C}">
      <dsp:nvSpPr>
        <dsp:cNvPr id="0" name=""/>
        <dsp:cNvSpPr/>
      </dsp:nvSpPr>
      <dsp:spPr>
        <a:xfrm>
          <a:off x="1022860" y="2390660"/>
          <a:ext cx="91440" cy="9440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96602"/>
              </a:lnTo>
            </a:path>
          </a:pathLst>
        </a:custGeo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8FB4F0-DAE9-4F0B-AA85-8390C1B4C1F0}">
      <dsp:nvSpPr>
        <dsp:cNvPr id="0" name=""/>
        <dsp:cNvSpPr/>
      </dsp:nvSpPr>
      <dsp:spPr>
        <a:xfrm>
          <a:off x="645156" y="2485069"/>
          <a:ext cx="846847" cy="344681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500" i="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B Nazanin" panose="00000400000000000000" pitchFamily="2" charset="-78"/>
            </a:rPr>
            <a:t>خودمراقبتی و ارزیابی دوباره </a:t>
          </a:r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500" i="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B Nazanin" panose="00000400000000000000" pitchFamily="2" charset="-78"/>
            </a:rPr>
            <a:t>هر دو سال تا 70 سالگی</a:t>
          </a:r>
          <a:endParaRPr lang="en-US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769174" y="2535546"/>
        <a:ext cx="598811" cy="243727"/>
      </dsp:txXfrm>
    </dsp:sp>
    <dsp:sp modelId="{7DD6BAB5-3497-425C-BC90-75FF8596D7E8}">
      <dsp:nvSpPr>
        <dsp:cNvPr id="0" name=""/>
        <dsp:cNvSpPr/>
      </dsp:nvSpPr>
      <dsp:spPr>
        <a:xfrm>
          <a:off x="2107409" y="1998731"/>
          <a:ext cx="1091171" cy="1683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5995"/>
              </a:lnTo>
              <a:lnTo>
                <a:pt x="1113324" y="85995"/>
              </a:lnTo>
              <a:lnTo>
                <a:pt x="1113324" y="171990"/>
              </a:lnTo>
            </a:path>
          </a:pathLst>
        </a:custGeo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DEE3D1-B71C-485C-B28D-7EB02E3579B7}">
      <dsp:nvSpPr>
        <dsp:cNvPr id="0" name=""/>
        <dsp:cNvSpPr/>
      </dsp:nvSpPr>
      <dsp:spPr>
        <a:xfrm>
          <a:off x="2918108" y="2167076"/>
          <a:ext cx="560944" cy="283110"/>
        </a:xfrm>
        <a:prstGeom prst="flowChartDecision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5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B Nazanin" panose="00000400000000000000" pitchFamily="2" charset="-78"/>
            </a:rPr>
            <a:t>یکی از موارد مثبت است</a:t>
          </a:r>
          <a:endParaRPr lang="en-US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B Nazanin" panose="00000400000000000000" pitchFamily="2" charset="-78"/>
          </a:endParaRPr>
        </a:p>
      </dsp:txBody>
      <dsp:txXfrm>
        <a:off x="3058344" y="2237854"/>
        <a:ext cx="280472" cy="141555"/>
      </dsp:txXfrm>
    </dsp:sp>
    <dsp:sp modelId="{D8A40886-B7D9-4721-9D43-59363356679D}">
      <dsp:nvSpPr>
        <dsp:cNvPr id="0" name=""/>
        <dsp:cNvSpPr/>
      </dsp:nvSpPr>
      <dsp:spPr>
        <a:xfrm>
          <a:off x="3150544" y="2404467"/>
          <a:ext cx="91440" cy="91440"/>
        </a:xfrm>
        <a:custGeom>
          <a:avLst/>
          <a:gdLst/>
          <a:ahLst/>
          <a:cxnLst/>
          <a:rect l="0" t="0" r="0" b="0"/>
          <a:pathLst>
            <a:path>
              <a:moveTo>
                <a:pt x="48089" y="45720"/>
              </a:moveTo>
              <a:lnTo>
                <a:pt x="48089" y="72172"/>
              </a:lnTo>
              <a:lnTo>
                <a:pt x="45720" y="72172"/>
              </a:lnTo>
              <a:lnTo>
                <a:pt x="45720" y="98624"/>
              </a:lnTo>
            </a:path>
          </a:pathLst>
        </a:custGeo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481D9E-D82F-4A6C-8F46-0CBEFFC77697}">
      <dsp:nvSpPr>
        <dsp:cNvPr id="0" name=""/>
        <dsp:cNvSpPr/>
      </dsp:nvSpPr>
      <dsp:spPr>
        <a:xfrm>
          <a:off x="2988902" y="2501890"/>
          <a:ext cx="414725" cy="139380"/>
        </a:xfrm>
        <a:prstGeom prst="roundRect">
          <a:avLst>
            <a:gd name="adj" fmla="val 1000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500" b="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B Nazanin" pitchFamily="2" charset="-78"/>
            </a:rPr>
            <a:t>ارجاع به پزشک </a:t>
          </a:r>
          <a:endParaRPr lang="en-US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2992984" y="2505972"/>
        <a:ext cx="406561" cy="131216"/>
      </dsp:txXfrm>
    </dsp:sp>
    <dsp:sp modelId="{DF396F52-566F-4E93-AA9A-2C3BD3C1BAF3}">
      <dsp:nvSpPr>
        <dsp:cNvPr id="0" name=""/>
        <dsp:cNvSpPr/>
      </dsp:nvSpPr>
      <dsp:spPr>
        <a:xfrm>
          <a:off x="3138086" y="2595551"/>
          <a:ext cx="91440" cy="91440"/>
        </a:xfrm>
        <a:custGeom>
          <a:avLst/>
          <a:gdLst/>
          <a:ahLst/>
          <a:cxnLst/>
          <a:rect l="0" t="0" r="0" b="0"/>
          <a:pathLst>
            <a:path>
              <a:moveTo>
                <a:pt x="58467" y="45720"/>
              </a:moveTo>
              <a:lnTo>
                <a:pt x="58467" y="72175"/>
              </a:lnTo>
              <a:lnTo>
                <a:pt x="45720" y="72175"/>
              </a:lnTo>
              <a:lnTo>
                <a:pt x="45720" y="98631"/>
              </a:lnTo>
            </a:path>
          </a:pathLst>
        </a:custGeo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D2B19E-092F-4E26-9F5C-2FC4A907C0DA}">
      <dsp:nvSpPr>
        <dsp:cNvPr id="0" name=""/>
        <dsp:cNvSpPr/>
      </dsp:nvSpPr>
      <dsp:spPr>
        <a:xfrm>
          <a:off x="2827661" y="2692981"/>
          <a:ext cx="712289" cy="239996"/>
        </a:xfrm>
        <a:prstGeom prst="roundRect">
          <a:avLst>
            <a:gd name="adj" fmla="val 1000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500" b="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B Nazanin" pitchFamily="2" charset="-78"/>
            </a:rPr>
            <a:t>بررسی علایم</a:t>
          </a:r>
          <a:r>
            <a:rPr lang="en-US" sz="500" b="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B Nazanin" pitchFamily="2" charset="-78"/>
            </a:rPr>
            <a:t> </a:t>
          </a:r>
          <a:r>
            <a:rPr lang="fa-IR" sz="500" b="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B Nazanin" pitchFamily="2" charset="-78"/>
            </a:rPr>
            <a:t> و سوابق </a:t>
          </a:r>
        </a:p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500" b="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B Nazanin" pitchFamily="2" charset="-78"/>
            </a:rPr>
            <a:t>توسط پزشک</a:t>
          </a:r>
          <a:r>
            <a:rPr lang="fa-IR" sz="500" b="0" kern="1200" baseline="300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B Nazanin" pitchFamily="2" charset="-78"/>
            </a:rPr>
            <a:t>2</a:t>
          </a:r>
          <a:endParaRPr lang="en-US" sz="500" b="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2834690" y="2700010"/>
        <a:ext cx="698231" cy="225938"/>
      </dsp:txXfrm>
    </dsp:sp>
    <dsp:sp modelId="{3E7489B0-0EC2-46F9-99A7-B7F3B2A17D0A}">
      <dsp:nvSpPr>
        <dsp:cNvPr id="0" name=""/>
        <dsp:cNvSpPr/>
      </dsp:nvSpPr>
      <dsp:spPr>
        <a:xfrm>
          <a:off x="2271851" y="2932978"/>
          <a:ext cx="911955" cy="105877"/>
        </a:xfrm>
        <a:custGeom>
          <a:avLst/>
          <a:gdLst/>
          <a:ahLst/>
          <a:cxnLst/>
          <a:rect l="0" t="0" r="0" b="0"/>
          <a:pathLst>
            <a:path>
              <a:moveTo>
                <a:pt x="933145" y="0"/>
              </a:moveTo>
              <a:lnTo>
                <a:pt x="933145" y="54168"/>
              </a:lnTo>
              <a:lnTo>
                <a:pt x="0" y="54168"/>
              </a:lnTo>
              <a:lnTo>
                <a:pt x="0" y="108337"/>
              </a:lnTo>
            </a:path>
          </a:pathLst>
        </a:custGeo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72F5F5-7FE1-4C75-973A-7734D44DFFF6}">
      <dsp:nvSpPr>
        <dsp:cNvPr id="0" name=""/>
        <dsp:cNvSpPr/>
      </dsp:nvSpPr>
      <dsp:spPr>
        <a:xfrm>
          <a:off x="2036840" y="3038855"/>
          <a:ext cx="470021" cy="320298"/>
        </a:xfrm>
        <a:prstGeom prst="flowChartDecision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5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B Nazanin" panose="00000400000000000000" pitchFamily="2" charset="-78"/>
            </a:rPr>
            <a:t>علامتدار نیست</a:t>
          </a:r>
          <a:endParaRPr lang="en-US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B Nazanin" panose="00000400000000000000" pitchFamily="2" charset="-78"/>
          </a:endParaRPr>
        </a:p>
      </dsp:txBody>
      <dsp:txXfrm>
        <a:off x="2154345" y="3118930"/>
        <a:ext cx="235011" cy="160149"/>
      </dsp:txXfrm>
    </dsp:sp>
    <dsp:sp modelId="{BDFCFD52-95B1-40BD-B8A8-B6647186D19D}">
      <dsp:nvSpPr>
        <dsp:cNvPr id="0" name=""/>
        <dsp:cNvSpPr/>
      </dsp:nvSpPr>
      <dsp:spPr>
        <a:xfrm>
          <a:off x="1952896" y="3359153"/>
          <a:ext cx="318954" cy="94408"/>
        </a:xfrm>
        <a:custGeom>
          <a:avLst/>
          <a:gdLst/>
          <a:ahLst/>
          <a:cxnLst/>
          <a:rect l="0" t="0" r="0" b="0"/>
          <a:pathLst>
            <a:path>
              <a:moveTo>
                <a:pt x="326365" y="0"/>
              </a:moveTo>
              <a:lnTo>
                <a:pt x="326365" y="48301"/>
              </a:lnTo>
              <a:lnTo>
                <a:pt x="0" y="48301"/>
              </a:lnTo>
              <a:lnTo>
                <a:pt x="0" y="96602"/>
              </a:lnTo>
            </a:path>
          </a:pathLst>
        </a:custGeo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EFD71C-96BD-4F7E-AF9A-C2644D319A21}">
      <dsp:nvSpPr>
        <dsp:cNvPr id="0" name=""/>
        <dsp:cNvSpPr/>
      </dsp:nvSpPr>
      <dsp:spPr>
        <a:xfrm>
          <a:off x="1775879" y="3453562"/>
          <a:ext cx="354033" cy="236022"/>
        </a:xfrm>
        <a:prstGeom prst="flowChartDecision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B Nazanin" panose="00000400000000000000" pitchFamily="2" charset="-78"/>
            </a:rPr>
            <a:t>FIT</a:t>
          </a:r>
          <a:r>
            <a:rPr lang="fa-IR" sz="5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B Nazanin" panose="00000400000000000000" pitchFamily="2" charset="-78"/>
            </a:rPr>
            <a:t> منفی</a:t>
          </a:r>
          <a:endParaRPr lang="en-US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B Nazanin" panose="00000400000000000000" pitchFamily="2" charset="-78"/>
          </a:endParaRPr>
        </a:p>
      </dsp:txBody>
      <dsp:txXfrm>
        <a:off x="1864387" y="3512568"/>
        <a:ext cx="177017" cy="118011"/>
      </dsp:txXfrm>
    </dsp:sp>
    <dsp:sp modelId="{F92BA2BD-D697-49AD-BB1C-420F35AAC7DC}">
      <dsp:nvSpPr>
        <dsp:cNvPr id="0" name=""/>
        <dsp:cNvSpPr/>
      </dsp:nvSpPr>
      <dsp:spPr>
        <a:xfrm>
          <a:off x="1907176" y="3689584"/>
          <a:ext cx="91440" cy="9440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96602"/>
              </a:lnTo>
            </a:path>
          </a:pathLst>
        </a:custGeo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94FF1C-9449-4F2A-B1F2-CEE1D912505B}">
      <dsp:nvSpPr>
        <dsp:cNvPr id="0" name=""/>
        <dsp:cNvSpPr/>
      </dsp:nvSpPr>
      <dsp:spPr>
        <a:xfrm>
          <a:off x="1598213" y="3783993"/>
          <a:ext cx="709365" cy="385719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5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B Nazanin" panose="00000400000000000000" pitchFamily="2" charset="-78"/>
            </a:rPr>
            <a:t>ارجاع به سطح دو بر اساس جدول راهنمای ارجاع  افراد با سابقه فردی یا خانوادگی مثبت</a:t>
          </a:r>
          <a:endParaRPr lang="en-US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B Nazanin" panose="00000400000000000000" pitchFamily="2" charset="-78"/>
          </a:endParaRPr>
        </a:p>
      </dsp:txBody>
      <dsp:txXfrm>
        <a:off x="1702097" y="3840480"/>
        <a:ext cx="501597" cy="272745"/>
      </dsp:txXfrm>
    </dsp:sp>
    <dsp:sp modelId="{CF3AD234-94F8-4CD7-8110-AF9B719529E3}">
      <dsp:nvSpPr>
        <dsp:cNvPr id="0" name=""/>
        <dsp:cNvSpPr/>
      </dsp:nvSpPr>
      <dsp:spPr>
        <a:xfrm>
          <a:off x="2271851" y="3359153"/>
          <a:ext cx="318954" cy="944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8301"/>
              </a:lnTo>
              <a:lnTo>
                <a:pt x="326365" y="48301"/>
              </a:lnTo>
              <a:lnTo>
                <a:pt x="326365" y="96602"/>
              </a:lnTo>
            </a:path>
          </a:pathLst>
        </a:custGeo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7F944B-7E2B-474B-B407-31C7ECE8AEE4}">
      <dsp:nvSpPr>
        <dsp:cNvPr id="0" name=""/>
        <dsp:cNvSpPr/>
      </dsp:nvSpPr>
      <dsp:spPr>
        <a:xfrm>
          <a:off x="2413789" y="3453562"/>
          <a:ext cx="354033" cy="236022"/>
        </a:xfrm>
        <a:prstGeom prst="flowChartDecision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B Nazanin" panose="00000400000000000000" pitchFamily="2" charset="-78"/>
            </a:rPr>
            <a:t>FIT</a:t>
          </a:r>
          <a:r>
            <a:rPr lang="fa-IR" sz="5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B Nazanin" panose="00000400000000000000" pitchFamily="2" charset="-78"/>
            </a:rPr>
            <a:t> مثبت</a:t>
          </a:r>
          <a:endParaRPr lang="en-US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B Nazanin" panose="00000400000000000000" pitchFamily="2" charset="-78"/>
          </a:endParaRPr>
        </a:p>
      </dsp:txBody>
      <dsp:txXfrm>
        <a:off x="2502297" y="3512568"/>
        <a:ext cx="177017" cy="118011"/>
      </dsp:txXfrm>
    </dsp:sp>
    <dsp:sp modelId="{AF1DA47C-20F1-4D8B-A6F1-0CDC53972A0A}">
      <dsp:nvSpPr>
        <dsp:cNvPr id="0" name=""/>
        <dsp:cNvSpPr/>
      </dsp:nvSpPr>
      <dsp:spPr>
        <a:xfrm>
          <a:off x="2545085" y="3689584"/>
          <a:ext cx="91440" cy="9440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96602"/>
              </a:lnTo>
            </a:path>
          </a:pathLst>
        </a:custGeo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1C4CE0-03FB-4E42-BFAE-A6BA17B3C41C}">
      <dsp:nvSpPr>
        <dsp:cNvPr id="0" name=""/>
        <dsp:cNvSpPr/>
      </dsp:nvSpPr>
      <dsp:spPr>
        <a:xfrm>
          <a:off x="2413789" y="3783993"/>
          <a:ext cx="354033" cy="236022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5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B Nazanin" panose="00000400000000000000" pitchFamily="2" charset="-78"/>
            </a:rPr>
            <a:t>ارجاع به سطح دو</a:t>
          </a:r>
          <a:endParaRPr lang="en-US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B Nazanin" panose="00000400000000000000" pitchFamily="2" charset="-78"/>
          </a:endParaRPr>
        </a:p>
      </dsp:txBody>
      <dsp:txXfrm>
        <a:off x="2465636" y="3818558"/>
        <a:ext cx="250339" cy="166892"/>
      </dsp:txXfrm>
    </dsp:sp>
    <dsp:sp modelId="{51F2CC25-7321-4A37-9E2D-FBDD811CCE46}">
      <dsp:nvSpPr>
        <dsp:cNvPr id="0" name=""/>
        <dsp:cNvSpPr/>
      </dsp:nvSpPr>
      <dsp:spPr>
        <a:xfrm>
          <a:off x="3183806" y="2932978"/>
          <a:ext cx="757375" cy="1058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4168"/>
              </a:lnTo>
              <a:lnTo>
                <a:pt x="774973" y="54168"/>
              </a:lnTo>
              <a:lnTo>
                <a:pt x="774973" y="108337"/>
              </a:lnTo>
            </a:path>
          </a:pathLst>
        </a:custGeo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D70288-AAB4-4A4E-90BC-8AA07BCA6E3E}">
      <dsp:nvSpPr>
        <dsp:cNvPr id="0" name=""/>
        <dsp:cNvSpPr/>
      </dsp:nvSpPr>
      <dsp:spPr>
        <a:xfrm>
          <a:off x="3665618" y="3038855"/>
          <a:ext cx="551126" cy="436496"/>
        </a:xfrm>
        <a:prstGeom prst="flowChartDecision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5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B Nazanin" panose="00000400000000000000" pitchFamily="2" charset="-78"/>
            </a:rPr>
            <a:t>یکی از علایم بند 1 تا 3 مثبت است</a:t>
          </a:r>
          <a:endParaRPr lang="en-US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B Nazanin" panose="00000400000000000000" pitchFamily="2" charset="-78"/>
          </a:endParaRPr>
        </a:p>
      </dsp:txBody>
      <dsp:txXfrm>
        <a:off x="3803400" y="3147979"/>
        <a:ext cx="275563" cy="218248"/>
      </dsp:txXfrm>
    </dsp:sp>
    <dsp:sp modelId="{C3E6F96D-B2A7-4477-9F55-930D6CC0C2E2}">
      <dsp:nvSpPr>
        <dsp:cNvPr id="0" name=""/>
        <dsp:cNvSpPr/>
      </dsp:nvSpPr>
      <dsp:spPr>
        <a:xfrm>
          <a:off x="3895461" y="3475352"/>
          <a:ext cx="91440" cy="9440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1990"/>
              </a:lnTo>
            </a:path>
          </a:pathLst>
        </a:custGeo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D4048E-FDB4-42DE-B106-4A6D8CB5E0D6}">
      <dsp:nvSpPr>
        <dsp:cNvPr id="0" name=""/>
        <dsp:cNvSpPr/>
      </dsp:nvSpPr>
      <dsp:spPr>
        <a:xfrm>
          <a:off x="2874032" y="3569760"/>
          <a:ext cx="2134299" cy="557906"/>
        </a:xfrm>
        <a:prstGeom prst="roundRect">
          <a:avLst>
            <a:gd name="adj" fmla="val 1000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r" defTabSz="2667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600" b="1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B Nazanin" pitchFamily="2" charset="-78"/>
            </a:rPr>
            <a:t>انجام ارزیابی های تکمیلی توسط پزشک</a:t>
          </a:r>
          <a:r>
            <a:rPr lang="fa-IR" sz="600" b="1" kern="1200" baseline="300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B Nazanin" pitchFamily="2" charset="-78"/>
            </a:rPr>
            <a:t>3</a:t>
          </a:r>
          <a:r>
            <a:rPr lang="fa-IR" sz="600" b="1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B Nazanin" pitchFamily="2" charset="-78"/>
            </a:rPr>
            <a:t>:</a:t>
          </a:r>
        </a:p>
        <a:p>
          <a:pPr lvl="0" algn="r" defTabSz="2667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600" b="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B Nazanin" pitchFamily="2" charset="-78"/>
            </a:rPr>
            <a:t># معاینه شکم و رکتال</a:t>
          </a:r>
        </a:p>
        <a:p>
          <a:pPr lvl="0" algn="just" defTabSz="2667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600" b="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B Nazanin" pitchFamily="2" charset="-78"/>
            </a:rPr>
            <a:t> # بررسی چارت علایم و نشانه های مشکوک به سرطان روده بزرگ</a:t>
          </a:r>
          <a:endParaRPr lang="fa-IR" sz="600" b="0" kern="1200" baseline="300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B Nazanin" pitchFamily="2" charset="-78"/>
          </a:endParaRPr>
        </a:p>
      </dsp:txBody>
      <dsp:txXfrm>
        <a:off x="2890373" y="3586101"/>
        <a:ext cx="2101617" cy="525224"/>
      </dsp:txXfrm>
    </dsp:sp>
    <dsp:sp modelId="{C6DF1C5C-9C2D-47A6-B2FB-166CBB8E26A7}">
      <dsp:nvSpPr>
        <dsp:cNvPr id="0" name=""/>
        <dsp:cNvSpPr/>
      </dsp:nvSpPr>
      <dsp:spPr>
        <a:xfrm>
          <a:off x="3614896" y="4127667"/>
          <a:ext cx="326284" cy="94408"/>
        </a:xfrm>
        <a:custGeom>
          <a:avLst/>
          <a:gdLst/>
          <a:ahLst/>
          <a:cxnLst/>
          <a:rect l="0" t="0" r="0" b="0"/>
          <a:pathLst>
            <a:path>
              <a:moveTo>
                <a:pt x="333866" y="0"/>
              </a:moveTo>
              <a:lnTo>
                <a:pt x="333866" y="48301"/>
              </a:lnTo>
              <a:lnTo>
                <a:pt x="0" y="48301"/>
              </a:lnTo>
              <a:lnTo>
                <a:pt x="0" y="96602"/>
              </a:lnTo>
            </a:path>
          </a:pathLst>
        </a:custGeo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6968BF5-87A7-4621-9CFB-F14BEC1394EB}">
      <dsp:nvSpPr>
        <dsp:cNvPr id="0" name=""/>
        <dsp:cNvSpPr/>
      </dsp:nvSpPr>
      <dsp:spPr>
        <a:xfrm>
          <a:off x="3388145" y="4222076"/>
          <a:ext cx="453502" cy="325819"/>
        </a:xfrm>
        <a:prstGeom prst="flowChartDecision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5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B Nazanin" panose="00000400000000000000" pitchFamily="2" charset="-78"/>
            </a:rPr>
            <a:t>علایم زرد یا سفید</a:t>
          </a:r>
          <a:endParaRPr lang="en-US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B Nazanin" panose="00000400000000000000" pitchFamily="2" charset="-78"/>
          </a:endParaRPr>
        </a:p>
      </dsp:txBody>
      <dsp:txXfrm>
        <a:off x="3501521" y="4303531"/>
        <a:ext cx="226751" cy="162909"/>
      </dsp:txXfrm>
    </dsp:sp>
    <dsp:sp modelId="{DDFF63D4-425D-44B6-BC53-22B342F64D2F}">
      <dsp:nvSpPr>
        <dsp:cNvPr id="0" name=""/>
        <dsp:cNvSpPr/>
      </dsp:nvSpPr>
      <dsp:spPr>
        <a:xfrm>
          <a:off x="3569176" y="4547895"/>
          <a:ext cx="91440" cy="9440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96602"/>
              </a:lnTo>
            </a:path>
          </a:pathLst>
        </a:custGeo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A44102-53B5-426A-9172-FAD354613126}">
      <dsp:nvSpPr>
        <dsp:cNvPr id="0" name=""/>
        <dsp:cNvSpPr/>
      </dsp:nvSpPr>
      <dsp:spPr>
        <a:xfrm>
          <a:off x="3281057" y="4642304"/>
          <a:ext cx="667678" cy="236022"/>
        </a:xfrm>
        <a:prstGeom prst="roundRect">
          <a:avLst>
            <a:gd name="adj" fmla="val 1000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5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B Nazanin" panose="00000400000000000000" pitchFamily="2" charset="-78"/>
            </a:rPr>
            <a:t>توجه به سابقه فردی، خانوادگی </a:t>
          </a:r>
        </a:p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5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B Nazanin" panose="00000400000000000000" pitchFamily="2" charset="-78"/>
            </a:rPr>
            <a:t>و نتیجه </a:t>
          </a:r>
          <a:r>
            <a:rPr lang="en-US" sz="5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B Nazanin" panose="00000400000000000000" pitchFamily="2" charset="-78"/>
            </a:rPr>
            <a:t>FIT</a:t>
          </a:r>
        </a:p>
      </dsp:txBody>
      <dsp:txXfrm>
        <a:off x="3287970" y="4649217"/>
        <a:ext cx="653852" cy="222196"/>
      </dsp:txXfrm>
    </dsp:sp>
    <dsp:sp modelId="{F822FB9A-985A-4B22-A12E-3C874ADA41F0}">
      <dsp:nvSpPr>
        <dsp:cNvPr id="0" name=""/>
        <dsp:cNvSpPr/>
      </dsp:nvSpPr>
      <dsp:spPr>
        <a:xfrm>
          <a:off x="3291595" y="4878326"/>
          <a:ext cx="323301" cy="94408"/>
        </a:xfrm>
        <a:custGeom>
          <a:avLst/>
          <a:gdLst/>
          <a:ahLst/>
          <a:cxnLst/>
          <a:rect l="0" t="0" r="0" b="0"/>
          <a:pathLst>
            <a:path>
              <a:moveTo>
                <a:pt x="330813" y="0"/>
              </a:moveTo>
              <a:lnTo>
                <a:pt x="330813" y="48301"/>
              </a:lnTo>
              <a:lnTo>
                <a:pt x="0" y="48301"/>
              </a:lnTo>
              <a:lnTo>
                <a:pt x="0" y="96602"/>
              </a:lnTo>
            </a:path>
          </a:pathLst>
        </a:custGeo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601926-CF3A-4123-B05B-7A38AA9936C3}">
      <dsp:nvSpPr>
        <dsp:cNvPr id="0" name=""/>
        <dsp:cNvSpPr/>
      </dsp:nvSpPr>
      <dsp:spPr>
        <a:xfrm>
          <a:off x="3055561" y="4972735"/>
          <a:ext cx="472067" cy="339845"/>
        </a:xfrm>
        <a:prstGeom prst="flowChartDecision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5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B Nazanin" panose="00000400000000000000" pitchFamily="2" charset="-78"/>
            </a:rPr>
            <a:t>همه موارد منفی است</a:t>
          </a:r>
          <a:endParaRPr lang="en-US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B Nazanin" panose="00000400000000000000" pitchFamily="2" charset="-78"/>
          </a:endParaRPr>
        </a:p>
      </dsp:txBody>
      <dsp:txXfrm>
        <a:off x="3173578" y="5057696"/>
        <a:ext cx="236033" cy="169923"/>
      </dsp:txXfrm>
    </dsp:sp>
    <dsp:sp modelId="{3B88000C-35AD-4177-B034-5416E94CCE09}">
      <dsp:nvSpPr>
        <dsp:cNvPr id="0" name=""/>
        <dsp:cNvSpPr/>
      </dsp:nvSpPr>
      <dsp:spPr>
        <a:xfrm>
          <a:off x="3245875" y="5312580"/>
          <a:ext cx="91440" cy="9440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96602"/>
              </a:lnTo>
            </a:path>
          </a:pathLst>
        </a:custGeo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B1F095-B042-4761-8EA9-E8FB6946321E}">
      <dsp:nvSpPr>
        <dsp:cNvPr id="0" name=""/>
        <dsp:cNvSpPr/>
      </dsp:nvSpPr>
      <dsp:spPr>
        <a:xfrm>
          <a:off x="2942106" y="5406989"/>
          <a:ext cx="698978" cy="206096"/>
        </a:xfrm>
        <a:prstGeom prst="roundRect">
          <a:avLst>
            <a:gd name="adj" fmla="val 1000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5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B Nazanin" pitchFamily="2" charset="-78"/>
            </a:rPr>
            <a:t>درخواست آزمایش هموگلوبین</a:t>
          </a:r>
          <a:r>
            <a:rPr lang="fa-IR" sz="500" kern="1200" baseline="300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B Nazanin" pitchFamily="2" charset="-78"/>
            </a:rPr>
            <a:t>3</a:t>
          </a:r>
          <a:endParaRPr lang="en-US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B Nazanin" pitchFamily="2" charset="-78"/>
          </a:endParaRPr>
        </a:p>
      </dsp:txBody>
      <dsp:txXfrm>
        <a:off x="2948142" y="5413025"/>
        <a:ext cx="686906" cy="194024"/>
      </dsp:txXfrm>
    </dsp:sp>
    <dsp:sp modelId="{92BA1D3A-3B44-4B68-B1F6-2A756F3A1F63}">
      <dsp:nvSpPr>
        <dsp:cNvPr id="0" name=""/>
        <dsp:cNvSpPr/>
      </dsp:nvSpPr>
      <dsp:spPr>
        <a:xfrm>
          <a:off x="3245875" y="5613086"/>
          <a:ext cx="91440" cy="9440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96602"/>
              </a:lnTo>
            </a:path>
          </a:pathLst>
        </a:custGeo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1B136E-091A-42AE-86DB-E5F27F1D03F2}">
      <dsp:nvSpPr>
        <dsp:cNvPr id="0" name=""/>
        <dsp:cNvSpPr/>
      </dsp:nvSpPr>
      <dsp:spPr>
        <a:xfrm>
          <a:off x="2876185" y="5707495"/>
          <a:ext cx="830820" cy="236022"/>
        </a:xfrm>
        <a:prstGeom prst="roundRect">
          <a:avLst>
            <a:gd name="adj" fmla="val 1000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5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B Nazanin" panose="00000400000000000000" pitchFamily="2" charset="-78"/>
            </a:rPr>
            <a:t>ارزیابی دوباره علایم و پاسخ همگلوبین </a:t>
          </a:r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5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B Nazanin" panose="00000400000000000000" pitchFamily="2" charset="-78"/>
            </a:rPr>
            <a:t>در عرض دو هفته</a:t>
          </a:r>
          <a:endParaRPr lang="en-US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B Nazanin" panose="00000400000000000000" pitchFamily="2" charset="-78"/>
          </a:endParaRPr>
        </a:p>
      </dsp:txBody>
      <dsp:txXfrm>
        <a:off x="2883098" y="5714408"/>
        <a:ext cx="816994" cy="222196"/>
      </dsp:txXfrm>
    </dsp:sp>
    <dsp:sp modelId="{7A4A7572-B6E6-4B1D-82F4-23C228D5AE76}">
      <dsp:nvSpPr>
        <dsp:cNvPr id="0" name=""/>
        <dsp:cNvSpPr/>
      </dsp:nvSpPr>
      <dsp:spPr>
        <a:xfrm>
          <a:off x="3061474" y="5943517"/>
          <a:ext cx="230121" cy="94408"/>
        </a:xfrm>
        <a:custGeom>
          <a:avLst/>
          <a:gdLst/>
          <a:ahLst/>
          <a:cxnLst/>
          <a:rect l="0" t="0" r="0" b="0"/>
          <a:pathLst>
            <a:path>
              <a:moveTo>
                <a:pt x="235468" y="0"/>
              </a:moveTo>
              <a:lnTo>
                <a:pt x="235468" y="48301"/>
              </a:lnTo>
              <a:lnTo>
                <a:pt x="0" y="48301"/>
              </a:lnTo>
              <a:lnTo>
                <a:pt x="0" y="96602"/>
              </a:lnTo>
            </a:path>
          </a:pathLst>
        </a:custGeo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28D836-FA06-4700-A71D-433A1783DF10}">
      <dsp:nvSpPr>
        <dsp:cNvPr id="0" name=""/>
        <dsp:cNvSpPr/>
      </dsp:nvSpPr>
      <dsp:spPr>
        <a:xfrm>
          <a:off x="2884457" y="6037926"/>
          <a:ext cx="354033" cy="236022"/>
        </a:xfrm>
        <a:prstGeom prst="roundRect">
          <a:avLst>
            <a:gd name="adj" fmla="val 1000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5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B Nazanin" panose="00000400000000000000" pitchFamily="2" charset="-78"/>
            </a:rPr>
            <a:t>پایداری علایم زرد و سفید</a:t>
          </a:r>
          <a:endParaRPr lang="en-US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B Nazanin" panose="00000400000000000000" pitchFamily="2" charset="-78"/>
          </a:endParaRPr>
        </a:p>
      </dsp:txBody>
      <dsp:txXfrm>
        <a:off x="2891370" y="6044839"/>
        <a:ext cx="340207" cy="222196"/>
      </dsp:txXfrm>
    </dsp:sp>
    <dsp:sp modelId="{CFF5F7D6-2A85-4A2F-9861-FB7B9C67FD7C}">
      <dsp:nvSpPr>
        <dsp:cNvPr id="0" name=""/>
        <dsp:cNvSpPr/>
      </dsp:nvSpPr>
      <dsp:spPr>
        <a:xfrm>
          <a:off x="3015754" y="6273948"/>
          <a:ext cx="91440" cy="9440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96602"/>
              </a:lnTo>
            </a:path>
          </a:pathLst>
        </a:custGeo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4ECE9B-5907-43F8-AF21-BFB67D00BCC9}">
      <dsp:nvSpPr>
        <dsp:cNvPr id="0" name=""/>
        <dsp:cNvSpPr/>
      </dsp:nvSpPr>
      <dsp:spPr>
        <a:xfrm>
          <a:off x="2884457" y="6368357"/>
          <a:ext cx="354033" cy="236022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5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B Nazanin" panose="00000400000000000000" pitchFamily="2" charset="-78"/>
            </a:rPr>
            <a:t>ارزیابی دوره ای</a:t>
          </a:r>
          <a:endParaRPr lang="en-US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B Nazanin" panose="00000400000000000000" pitchFamily="2" charset="-78"/>
          </a:endParaRPr>
        </a:p>
      </dsp:txBody>
      <dsp:txXfrm>
        <a:off x="2936304" y="6402922"/>
        <a:ext cx="250339" cy="166892"/>
      </dsp:txXfrm>
    </dsp:sp>
    <dsp:sp modelId="{2AF34BF0-53BD-4736-A2EE-CD60F1742F6D}">
      <dsp:nvSpPr>
        <dsp:cNvPr id="0" name=""/>
        <dsp:cNvSpPr/>
      </dsp:nvSpPr>
      <dsp:spPr>
        <a:xfrm>
          <a:off x="3291595" y="5943517"/>
          <a:ext cx="230121" cy="944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8301"/>
              </a:lnTo>
              <a:lnTo>
                <a:pt x="235468" y="48301"/>
              </a:lnTo>
              <a:lnTo>
                <a:pt x="235468" y="96602"/>
              </a:lnTo>
            </a:path>
          </a:pathLst>
        </a:custGeo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867311-F3C3-441F-A44D-E395F1628851}">
      <dsp:nvSpPr>
        <dsp:cNvPr id="0" name=""/>
        <dsp:cNvSpPr/>
      </dsp:nvSpPr>
      <dsp:spPr>
        <a:xfrm>
          <a:off x="3344700" y="6037926"/>
          <a:ext cx="354033" cy="236022"/>
        </a:xfrm>
        <a:prstGeom prst="roundRect">
          <a:avLst>
            <a:gd name="adj" fmla="val 1000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5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B Nazanin" panose="00000400000000000000" pitchFamily="2" charset="-78"/>
            </a:rPr>
            <a:t>بروز علایم قرمز یا نارنجی</a:t>
          </a:r>
          <a:endParaRPr lang="en-US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B Nazanin" panose="00000400000000000000" pitchFamily="2" charset="-78"/>
          </a:endParaRPr>
        </a:p>
      </dsp:txBody>
      <dsp:txXfrm>
        <a:off x="3351613" y="6044839"/>
        <a:ext cx="340207" cy="222196"/>
      </dsp:txXfrm>
    </dsp:sp>
    <dsp:sp modelId="{854C2DEF-B1CB-41EF-B8D7-88A67D44B6F4}">
      <dsp:nvSpPr>
        <dsp:cNvPr id="0" name=""/>
        <dsp:cNvSpPr/>
      </dsp:nvSpPr>
      <dsp:spPr>
        <a:xfrm>
          <a:off x="3475997" y="6273948"/>
          <a:ext cx="91440" cy="9440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96602"/>
              </a:lnTo>
            </a:path>
          </a:pathLst>
        </a:custGeo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B7CE21-0C23-453B-92A5-BC7CBDECD541}">
      <dsp:nvSpPr>
        <dsp:cNvPr id="0" name=""/>
        <dsp:cNvSpPr/>
      </dsp:nvSpPr>
      <dsp:spPr>
        <a:xfrm>
          <a:off x="3344700" y="6368357"/>
          <a:ext cx="354033" cy="236022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5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B Nazanin" panose="00000400000000000000" pitchFamily="2" charset="-78"/>
            </a:rPr>
            <a:t>ارجاع به سطح دو</a:t>
          </a:r>
          <a:endParaRPr lang="en-US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3396547" y="6402922"/>
        <a:ext cx="250339" cy="166892"/>
      </dsp:txXfrm>
    </dsp:sp>
    <dsp:sp modelId="{735B237C-4E8A-48CF-BB29-CFDA73037653}">
      <dsp:nvSpPr>
        <dsp:cNvPr id="0" name=""/>
        <dsp:cNvSpPr/>
      </dsp:nvSpPr>
      <dsp:spPr>
        <a:xfrm>
          <a:off x="3614896" y="4878326"/>
          <a:ext cx="309414" cy="944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8301"/>
              </a:lnTo>
              <a:lnTo>
                <a:pt x="316603" y="48301"/>
              </a:lnTo>
              <a:lnTo>
                <a:pt x="316603" y="96602"/>
              </a:lnTo>
            </a:path>
          </a:pathLst>
        </a:custGeo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AACCDB-FEC5-4EEC-9B2C-F59AD122C242}">
      <dsp:nvSpPr>
        <dsp:cNvPr id="0" name=""/>
        <dsp:cNvSpPr/>
      </dsp:nvSpPr>
      <dsp:spPr>
        <a:xfrm>
          <a:off x="3674390" y="4972735"/>
          <a:ext cx="499841" cy="300899"/>
        </a:xfrm>
        <a:prstGeom prst="flowChartDecision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5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B Nazanin" panose="00000400000000000000" pitchFamily="2" charset="-78"/>
            </a:rPr>
            <a:t>یکی از موارد مثبت است</a:t>
          </a:r>
          <a:endParaRPr lang="en-US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B Nazanin" panose="00000400000000000000" pitchFamily="2" charset="-78"/>
          </a:endParaRPr>
        </a:p>
      </dsp:txBody>
      <dsp:txXfrm>
        <a:off x="3799350" y="5047960"/>
        <a:ext cx="249921" cy="150449"/>
      </dsp:txXfrm>
    </dsp:sp>
    <dsp:sp modelId="{94203AF7-2B9A-4934-94EF-DB19C98E71C0}">
      <dsp:nvSpPr>
        <dsp:cNvPr id="0" name=""/>
        <dsp:cNvSpPr/>
      </dsp:nvSpPr>
      <dsp:spPr>
        <a:xfrm>
          <a:off x="3878591" y="5273634"/>
          <a:ext cx="91440" cy="9440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96602"/>
              </a:lnTo>
            </a:path>
          </a:pathLst>
        </a:custGeo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7878A7-E67E-497F-ADED-82219AEABBF8}">
      <dsp:nvSpPr>
        <dsp:cNvPr id="0" name=""/>
        <dsp:cNvSpPr/>
      </dsp:nvSpPr>
      <dsp:spPr>
        <a:xfrm>
          <a:off x="3747294" y="5368043"/>
          <a:ext cx="354033" cy="236022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5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B Nazanin" panose="00000400000000000000" pitchFamily="2" charset="-78"/>
            </a:rPr>
            <a:t>ارجاع به سطح دو</a:t>
          </a:r>
          <a:endParaRPr lang="en-US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3799141" y="5402608"/>
        <a:ext cx="250339" cy="166892"/>
      </dsp:txXfrm>
    </dsp:sp>
    <dsp:sp modelId="{72F847E0-3560-4182-B35D-CEE69C314693}">
      <dsp:nvSpPr>
        <dsp:cNvPr id="0" name=""/>
        <dsp:cNvSpPr/>
      </dsp:nvSpPr>
      <dsp:spPr>
        <a:xfrm>
          <a:off x="3941181" y="4127667"/>
          <a:ext cx="290780" cy="944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8301"/>
              </a:lnTo>
              <a:lnTo>
                <a:pt x="297537" y="48301"/>
              </a:lnTo>
              <a:lnTo>
                <a:pt x="297537" y="96602"/>
              </a:lnTo>
            </a:path>
          </a:pathLst>
        </a:custGeo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1A834D-7EE0-4242-BF7A-29AE5D1877AD}">
      <dsp:nvSpPr>
        <dsp:cNvPr id="0" name=""/>
        <dsp:cNvSpPr/>
      </dsp:nvSpPr>
      <dsp:spPr>
        <a:xfrm>
          <a:off x="3969707" y="4222076"/>
          <a:ext cx="524510" cy="323961"/>
        </a:xfrm>
        <a:prstGeom prst="flowChartDecision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5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B Nazanin" panose="00000400000000000000" pitchFamily="2" charset="-78"/>
            </a:rPr>
            <a:t>علایم قرمز یا نارنجی</a:t>
          </a:r>
          <a:endParaRPr lang="en-US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B Nazanin" panose="00000400000000000000" pitchFamily="2" charset="-78"/>
          </a:endParaRPr>
        </a:p>
      </dsp:txBody>
      <dsp:txXfrm>
        <a:off x="4100835" y="4303066"/>
        <a:ext cx="262255" cy="161981"/>
      </dsp:txXfrm>
    </dsp:sp>
    <dsp:sp modelId="{234E7679-8D8E-4D6B-B757-EB94E191B303}">
      <dsp:nvSpPr>
        <dsp:cNvPr id="0" name=""/>
        <dsp:cNvSpPr/>
      </dsp:nvSpPr>
      <dsp:spPr>
        <a:xfrm>
          <a:off x="4186242" y="4546037"/>
          <a:ext cx="91440" cy="9440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96602"/>
              </a:lnTo>
            </a:path>
          </a:pathLst>
        </a:custGeo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0A4CB8-3ECE-4DCC-B45A-A3D666DEB774}">
      <dsp:nvSpPr>
        <dsp:cNvPr id="0" name=""/>
        <dsp:cNvSpPr/>
      </dsp:nvSpPr>
      <dsp:spPr>
        <a:xfrm>
          <a:off x="4054945" y="4640446"/>
          <a:ext cx="354033" cy="236022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5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B Nazanin" panose="00000400000000000000" pitchFamily="2" charset="-78"/>
            </a:rPr>
            <a:t>ارجاع به سطح دو</a:t>
          </a:r>
          <a:endParaRPr lang="en-US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4106792" y="4675011"/>
        <a:ext cx="250339" cy="1668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24D38B-6F11-48D5-9AF4-2A26EEDEB925}" type="datetimeFigureOut">
              <a:rPr lang="en-US" smtClean="0"/>
              <a:pPr/>
              <a:t>1/25/2021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EB4F06-B6FE-42D0-A13B-5CDD4806EB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6639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EB4F06-B6FE-42D0-A13B-5CDD4806EB22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1100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F60D0-60AE-412C-B794-5ED7686FF05C}" type="datetime1">
              <a:rPr lang="en-US" smtClean="0"/>
              <a:t>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BD9966B6-240B-41DA-93DE-C7C36E80FD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6682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64B17-C6D1-4EC0-979B-722BAB6FBDA0}" type="datetime1">
              <a:rPr lang="en-US" smtClean="0"/>
              <a:t>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BD9966B6-240B-41DA-93DE-C7C36E80FD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39268"/>
      </p:ext>
    </p:extLst>
  </p:cSld>
  <p:clrMapOvr>
    <a:masterClrMapping/>
  </p:clrMapOvr>
  <p:hf hdr="0" ft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64B17-C6D1-4EC0-979B-722BAB6FBDA0}" type="datetime1">
              <a:rPr lang="en-US" smtClean="0"/>
              <a:t>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BD9966B6-240B-41DA-93DE-C7C36E80FDA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64616881"/>
      </p:ext>
    </p:extLst>
  </p:cSld>
  <p:clrMapOvr>
    <a:masterClrMapping/>
  </p:clrMapOvr>
  <p:hf hdr="0" ft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64B17-C6D1-4EC0-979B-722BAB6FBDA0}" type="datetime1">
              <a:rPr lang="en-US" smtClean="0"/>
              <a:t>1/25/2021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D9966B6-240B-41DA-93DE-C7C36E80FD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876374"/>
      </p:ext>
    </p:extLst>
  </p:cSld>
  <p:clrMapOvr>
    <a:masterClrMapping/>
  </p:clrMapOvr>
  <p:hf hdr="0" ft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64B17-C6D1-4EC0-979B-722BAB6FBDA0}" type="datetime1">
              <a:rPr lang="en-US" smtClean="0"/>
              <a:t>1/25/2021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D9966B6-240B-41DA-93DE-C7C36E80FDA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07151559"/>
      </p:ext>
    </p:extLst>
  </p:cSld>
  <p:clrMapOvr>
    <a:masterClrMapping/>
  </p:clrMapOvr>
  <p:hf hdr="0" ft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64B17-C6D1-4EC0-979B-722BAB6FBDA0}" type="datetime1">
              <a:rPr lang="en-US" smtClean="0"/>
              <a:t>1/25/2021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D9966B6-240B-41DA-93DE-C7C36E80FD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4206"/>
      </p:ext>
    </p:extLst>
  </p:cSld>
  <p:clrMapOvr>
    <a:masterClrMapping/>
  </p:clrMapOvr>
  <p:hf hdr="0" ft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3ECDA-988D-43E6-9ACF-5C188A145A0A}" type="datetime1">
              <a:rPr lang="en-US" smtClean="0"/>
              <a:t>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966B6-240B-41DA-93DE-C7C36E80FD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4474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677DD-53A9-4E95-B01F-BD1CDDA8337D}" type="datetime1">
              <a:rPr lang="en-US" smtClean="0"/>
              <a:t>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966B6-240B-41DA-93DE-C7C36E80FD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378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C801C-B870-468E-98C6-B550E648D4C0}" type="datetime1">
              <a:rPr lang="en-US" smtClean="0"/>
              <a:t>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966B6-240B-41DA-93DE-C7C36E80FD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4148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17CAC-4DE9-4B14-81D0-7AB44AC186D5}" type="datetime1">
              <a:rPr lang="en-US" smtClean="0"/>
              <a:t>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BD9966B6-240B-41DA-93DE-C7C36E80FD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9948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420A0-1533-4181-8027-B5A2BD480C10}" type="datetime1">
              <a:rPr lang="en-US" smtClean="0"/>
              <a:t>1/25/2021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BD9966B6-240B-41DA-93DE-C7C36E80FD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4443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2F969-A576-4682-A112-94C4267EBD03}" type="datetime1">
              <a:rPr lang="en-US" smtClean="0"/>
              <a:t>1/25/2021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BD9966B6-240B-41DA-93DE-C7C36E80FD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720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F55C7-370A-4E36-AD3F-B353411CCFF9}" type="datetime1">
              <a:rPr lang="en-US" smtClean="0"/>
              <a:t>1/25/2021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966B6-240B-41DA-93DE-C7C36E80FD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221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6C648-6B80-4838-8D8F-4EBA8DEA2906}" type="datetime1">
              <a:rPr lang="en-US" smtClean="0"/>
              <a:t>1/25/2021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966B6-240B-41DA-93DE-C7C36E80FD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1742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CD5F4-F62D-43DC-88D3-F49A872846DA}" type="datetime1">
              <a:rPr lang="en-US" smtClean="0"/>
              <a:t>1/25/2021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966B6-240B-41DA-93DE-C7C36E80FD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9800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891A9-69B8-415D-99D2-C2A301E45098}" type="datetime1">
              <a:rPr lang="en-US" smtClean="0"/>
              <a:t>1/25/2021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D9966B6-240B-41DA-93DE-C7C36E80FD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615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C64B17-C6D1-4EC0-979B-722BAB6FBDA0}" type="datetime1">
              <a:rPr lang="en-US" smtClean="0"/>
              <a:t>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BD9966B6-240B-41DA-93DE-C7C36E80FD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661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  <p:sldLayoutId id="2147483797" r:id="rId12"/>
    <p:sldLayoutId id="2147483798" r:id="rId13"/>
    <p:sldLayoutId id="2147483799" r:id="rId14"/>
    <p:sldLayoutId id="2147483800" r:id="rId15"/>
    <p:sldLayoutId id="2147483801" r:id="rId16"/>
  </p:sldLayoutIdLst>
  <p:hf hdr="0" ftr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6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723890"/>
            <a:ext cx="7772400" cy="1143000"/>
          </a:xfrm>
        </p:spPr>
        <p:txBody>
          <a:bodyPr>
            <a:noAutofit/>
          </a:bodyPr>
          <a:lstStyle/>
          <a:p>
            <a:pPr lvl="0" algn="r" rtl="1">
              <a:spcBef>
                <a:spcPct val="20000"/>
              </a:spcBef>
              <a:buClr>
                <a:srgbClr val="53548A"/>
              </a:buClr>
              <a:buSzPct val="85000"/>
            </a:pPr>
            <a:r>
              <a:rPr lang="en-US" sz="3600" b="1" dirty="0">
                <a:cs typeface="2  Titr" panose="00000700000000000000" pitchFamily="2" charset="-78"/>
              </a:rPr>
              <a:t/>
            </a:r>
            <a:br>
              <a:rPr lang="en-US" sz="3600" b="1" dirty="0">
                <a:cs typeface="2  Titr" panose="00000700000000000000" pitchFamily="2" charset="-78"/>
              </a:rPr>
            </a:br>
            <a:r>
              <a:rPr lang="en-US" sz="3600" b="1" dirty="0">
                <a:cs typeface="2  Titr" panose="00000700000000000000" pitchFamily="2" charset="-78"/>
              </a:rPr>
              <a:t/>
            </a:r>
            <a:br>
              <a:rPr lang="en-US" sz="3600" b="1" dirty="0">
                <a:cs typeface="2  Titr" panose="00000700000000000000" pitchFamily="2" charset="-78"/>
              </a:rPr>
            </a:br>
            <a:r>
              <a:rPr lang="en-US" sz="3600" b="1" dirty="0">
                <a:cs typeface="2  Titr" panose="00000700000000000000" pitchFamily="2" charset="-78"/>
              </a:rPr>
              <a:t/>
            </a:r>
            <a:br>
              <a:rPr lang="en-US" sz="3600" b="1" dirty="0">
                <a:cs typeface="2  Titr" panose="00000700000000000000" pitchFamily="2" charset="-78"/>
              </a:rPr>
            </a:br>
            <a:r>
              <a:rPr lang="en-US" sz="3600" b="1" dirty="0">
                <a:cs typeface="2  Titr" panose="00000700000000000000" pitchFamily="2" charset="-78"/>
              </a:rPr>
              <a:t/>
            </a:r>
            <a:br>
              <a:rPr lang="en-US" sz="3600" b="1" dirty="0">
                <a:cs typeface="2  Titr" panose="00000700000000000000" pitchFamily="2" charset="-78"/>
              </a:rPr>
            </a:br>
            <a:r>
              <a:rPr lang="fa-IR" sz="3600" b="1" dirty="0" smtClean="0">
                <a:solidFill>
                  <a:srgbClr val="FF0000"/>
                </a:solidFill>
                <a:cs typeface="2  Titr" panose="00000700000000000000" pitchFamily="2" charset="-78"/>
              </a:rPr>
              <a:t>پویش هفته ملی سرطان</a:t>
            </a:r>
            <a:br>
              <a:rPr lang="fa-IR" sz="3600" b="1" dirty="0" smtClean="0">
                <a:solidFill>
                  <a:srgbClr val="FF0000"/>
                </a:solidFill>
                <a:cs typeface="2  Titr" panose="00000700000000000000" pitchFamily="2" charset="-78"/>
              </a:rPr>
            </a:br>
            <a:r>
              <a:rPr lang="fa-IR" sz="3600" b="1" dirty="0" smtClean="0">
                <a:solidFill>
                  <a:srgbClr val="FF0000"/>
                </a:solidFill>
                <a:cs typeface="2  Titr" panose="00000700000000000000" pitchFamily="2" charset="-78"/>
              </a:rPr>
              <a:t>سرطان قابل پیشگیری و درمان است با خود مراقبتی و امید</a:t>
            </a:r>
            <a:endParaRPr lang="en-US" sz="3600" b="1" dirty="0">
              <a:solidFill>
                <a:srgbClr val="FF0000"/>
              </a:solidFill>
              <a:latin typeface="Arial" pitchFamily="34" charset="0"/>
              <a:ea typeface="맑은 고딕" pitchFamily="50" charset="-127"/>
              <a:cs typeface="2  Titr" panose="00000700000000000000" pitchFamily="2" charset="-78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1"/>
            <a:ext cx="6480174" cy="1066800"/>
          </a:xfrm>
        </p:spPr>
        <p:txBody>
          <a:bodyPr>
            <a:normAutofit/>
          </a:bodyPr>
          <a:lstStyle/>
          <a:p>
            <a:pPr algn="r" rtl="1">
              <a:defRPr/>
            </a:pPr>
            <a:r>
              <a:rPr lang="fa-IR" sz="1800" b="1" dirty="0">
                <a:solidFill>
                  <a:schemeClr val="accent5"/>
                </a:solidFill>
                <a:cs typeface="B Nazanin" panose="00000400000000000000" pitchFamily="2" charset="-78"/>
              </a:rPr>
              <a:t>دکتر </a:t>
            </a:r>
            <a:r>
              <a:rPr lang="fa-IR" sz="1800" b="1" dirty="0" smtClean="0">
                <a:solidFill>
                  <a:schemeClr val="accent5"/>
                </a:solidFill>
                <a:cs typeface="B Nazanin" panose="00000400000000000000" pitchFamily="2" charset="-78"/>
              </a:rPr>
              <a:t> آزیتا کریمی</a:t>
            </a:r>
            <a:endParaRPr lang="en-US" sz="1800" b="1" dirty="0">
              <a:solidFill>
                <a:schemeClr val="accent5"/>
              </a:solidFill>
              <a:cs typeface="B Nazanin" panose="00000400000000000000" pitchFamily="2" charset="-78"/>
            </a:endParaRPr>
          </a:p>
          <a:p>
            <a:pPr algn="r" rtl="1">
              <a:defRPr/>
            </a:pPr>
            <a:r>
              <a:rPr lang="fa-IR" sz="1200" b="1" dirty="0" smtClean="0">
                <a:solidFill>
                  <a:schemeClr val="tx2">
                    <a:lumMod val="50000"/>
                  </a:schemeClr>
                </a:solidFill>
                <a:cs typeface="B Nazanin" panose="00000400000000000000" pitchFamily="2" charset="-78"/>
              </a:rPr>
              <a:t>معاونت بهداشت د ع پ تهران</a:t>
            </a:r>
          </a:p>
          <a:p>
            <a:pPr lvl="0" algn="r" rtl="1">
              <a:defRPr/>
            </a:pPr>
            <a:r>
              <a:rPr lang="fa-IR" sz="1200" b="1" dirty="0">
                <a:solidFill>
                  <a:srgbClr val="424456">
                    <a:lumMod val="50000"/>
                  </a:srgbClr>
                </a:solidFill>
                <a:cs typeface="B Mitra" pitchFamily="2" charset="-78"/>
              </a:rPr>
              <a:t>گروه بیماریهای غیر واگیر</a:t>
            </a:r>
          </a:p>
          <a:p>
            <a:pPr algn="r" rtl="1">
              <a:defRPr/>
            </a:pPr>
            <a:endParaRPr lang="en-US" sz="1200" dirty="0">
              <a:solidFill>
                <a:schemeClr val="tx2">
                  <a:lumMod val="50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966B6-240B-41DA-93DE-C7C36E80FDA7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1524000" y="4419624"/>
            <a:ext cx="6480174" cy="1673225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algn="ctr" rtl="1">
              <a:spcBef>
                <a:spcPct val="20000"/>
              </a:spcBef>
              <a:buClr>
                <a:srgbClr val="53548A"/>
              </a:buClr>
              <a:buSzPct val="85000"/>
              <a:defRPr/>
            </a:pPr>
            <a:r>
              <a:rPr lang="fa-IR" sz="1400" b="1" cap="all" spc="250" dirty="0">
                <a:solidFill>
                  <a:srgbClr val="424456">
                    <a:lumMod val="50000"/>
                  </a:srgbClr>
                </a:solidFill>
                <a:cs typeface="B Mitra" pitchFamily="2" charset="-78"/>
              </a:rPr>
              <a:t>7 </a:t>
            </a:r>
            <a:r>
              <a:rPr lang="fa-IR" sz="1400" b="1" cap="all" spc="250" dirty="0" smtClean="0">
                <a:solidFill>
                  <a:srgbClr val="424456">
                    <a:lumMod val="50000"/>
                  </a:srgbClr>
                </a:solidFill>
                <a:cs typeface="B Mitra" pitchFamily="2" charset="-78"/>
              </a:rPr>
              <a:t>بهمن1399</a:t>
            </a:r>
            <a:endParaRPr lang="fa-IR" sz="1400" b="1" cap="all" spc="250" dirty="0">
              <a:solidFill>
                <a:srgbClr val="424456">
                  <a:lumMod val="50000"/>
                </a:srgbClr>
              </a:solidFill>
              <a:cs typeface="B Mitra" pitchFamily="2" charset="-78"/>
            </a:endParaRPr>
          </a:p>
          <a:p>
            <a:pPr lvl="0" algn="ctr" rtl="1">
              <a:spcBef>
                <a:spcPct val="20000"/>
              </a:spcBef>
              <a:buClr>
                <a:srgbClr val="53548A"/>
              </a:buClr>
              <a:buSzPct val="85000"/>
              <a:defRPr/>
            </a:pPr>
            <a:r>
              <a:rPr lang="fa-IR" sz="1400" b="1" cap="all" spc="250" dirty="0" smtClean="0">
                <a:solidFill>
                  <a:srgbClr val="424456">
                    <a:lumMod val="50000"/>
                  </a:srgbClr>
                </a:solidFill>
                <a:cs typeface="B Mitra" pitchFamily="2" charset="-78"/>
              </a:rPr>
              <a:t>آموزش مجازی</a:t>
            </a:r>
          </a:p>
        </p:txBody>
      </p:sp>
    </p:spTree>
    <p:extLst>
      <p:ext uri="{BB962C8B-B14F-4D97-AF65-F5344CB8AC3E}">
        <p14:creationId xmlns:p14="http://schemas.microsoft.com/office/powerpoint/2010/main" val="3955370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D7E0149-6FE9-4333-BDF4-75C654BE64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z="2000" dirty="0">
                <a:solidFill>
                  <a:srgbClr val="424456"/>
                </a:solidFill>
                <a:effectLst/>
                <a:latin typeface="Georgia"/>
                <a:cs typeface="B Mitra" pitchFamily="2" charset="-78"/>
              </a:rPr>
              <a:t>تشخیص زودهنگام سرطان</a:t>
            </a:r>
            <a:r>
              <a:rPr lang="fa-IR" sz="2000" b="0" dirty="0">
                <a:solidFill>
                  <a:srgbClr val="424456"/>
                </a:solidFill>
                <a:effectLst/>
                <a:latin typeface="Georgia"/>
                <a:cs typeface="B Mitra" pitchFamily="2" charset="-78"/>
              </a:rPr>
              <a:t/>
            </a:r>
            <a:br>
              <a:rPr lang="fa-IR" sz="2000" b="0" dirty="0">
                <a:solidFill>
                  <a:srgbClr val="424456"/>
                </a:solidFill>
                <a:effectLst/>
                <a:latin typeface="Georgia"/>
                <a:cs typeface="B Mitra" pitchFamily="2" charset="-78"/>
              </a:rPr>
            </a:br>
            <a:r>
              <a:rPr lang="fa-IR" sz="2000" b="0" dirty="0">
                <a:solidFill>
                  <a:srgbClr val="424456"/>
                </a:solidFill>
                <a:effectLst/>
                <a:latin typeface="Georgia"/>
                <a:cs typeface="B Mitra" pitchFamily="2" charset="-78"/>
              </a:rPr>
              <a:t>(آموزش های عملی)</a:t>
            </a:r>
            <a:endParaRPr lang="en-US" dirty="0"/>
          </a:p>
        </p:txBody>
      </p:sp>
      <p:pic>
        <p:nvPicPr>
          <p:cNvPr id="4" name="Picture 10" descr="Description: C:\Users\agmotlagh\Pictures\wh1114_fig2.jpg">
            <a:extLst>
              <a:ext uri="{FF2B5EF4-FFF2-40B4-BE49-F238E27FC236}">
                <a16:creationId xmlns:a16="http://schemas.microsoft.com/office/drawing/2014/main" xmlns="" id="{E11C35FF-1699-4863-A736-F8CD99F5AF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44"/>
          <a:stretch>
            <a:fillRect/>
          </a:stretch>
        </p:blipFill>
        <p:spPr bwMode="auto">
          <a:xfrm>
            <a:off x="4753688" y="1447800"/>
            <a:ext cx="1951915" cy="1186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">
            <a:extLst>
              <a:ext uri="{FF2B5EF4-FFF2-40B4-BE49-F238E27FC236}">
                <a16:creationId xmlns:a16="http://schemas.microsoft.com/office/drawing/2014/main" xmlns="" id="{653AACB3-3472-4170-8E56-304A507AC6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1447802"/>
            <a:ext cx="2133600" cy="1186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10">
            <a:extLst>
              <a:ext uri="{FF2B5EF4-FFF2-40B4-BE49-F238E27FC236}">
                <a16:creationId xmlns:a16="http://schemas.microsoft.com/office/drawing/2014/main" xmlns="" id="{5DE833CE-F1D8-4269-BD39-2D0995E0769C}"/>
              </a:ext>
            </a:extLst>
          </p:cNvPr>
          <p:cNvSpPr txBox="1">
            <a:spLocks/>
          </p:cNvSpPr>
          <p:nvPr/>
        </p:nvSpPr>
        <p:spPr>
          <a:xfrm>
            <a:off x="4762500" y="4223522"/>
            <a:ext cx="4038600" cy="187336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rtl="1">
              <a:buClr>
                <a:srgbClr val="53548A"/>
              </a:buClr>
              <a:buFont typeface="Courier New" pitchFamily="49" charset="0"/>
              <a:buChar char="o"/>
            </a:pPr>
            <a:r>
              <a:rPr lang="fa-IR" sz="2400" b="1" dirty="0">
                <a:solidFill>
                  <a:srgbClr val="424456"/>
                </a:solidFill>
                <a:cs typeface="B Nazanin" panose="00000400000000000000" pitchFamily="2" charset="-78"/>
              </a:rPr>
              <a:t>آموزش عملی سه مهارت</a:t>
            </a:r>
          </a:p>
          <a:p>
            <a:pPr algn="just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fa-IR" sz="1800" kern="1400" dirty="0">
                <a:latin typeface="Times New Roman" panose="02020603050405020304" pitchFamily="18" charset="0"/>
                <a:cs typeface="B Nazanin" panose="00000400000000000000" pitchFamily="2" charset="-78"/>
              </a:rPr>
              <a:t>معاینه بالینی پستان (</a:t>
            </a:r>
            <a:r>
              <a:rPr lang="en-US" sz="1800" kern="1400" dirty="0">
                <a:latin typeface="Times New Roman" panose="02020603050405020304" pitchFamily="18" charset="0"/>
                <a:cs typeface="B Nazanin" panose="00000400000000000000" pitchFamily="2" charset="-78"/>
              </a:rPr>
              <a:t>CBE</a:t>
            </a:r>
            <a:r>
              <a:rPr lang="fa-IR" sz="1800" kern="1400" dirty="0">
                <a:latin typeface="Times New Roman" panose="02020603050405020304" pitchFamily="18" charset="0"/>
                <a:cs typeface="B Nazanin" panose="00000400000000000000" pitchFamily="2" charset="-78"/>
              </a:rPr>
              <a:t>)</a:t>
            </a:r>
          </a:p>
          <a:p>
            <a:pPr algn="just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fa-IR" sz="1800" kern="1400" dirty="0">
                <a:latin typeface="Times New Roman" panose="02020603050405020304" pitchFamily="18" charset="0"/>
                <a:cs typeface="B Nazanin" panose="00000400000000000000" pitchFamily="2" charset="-78"/>
              </a:rPr>
              <a:t>نمونه برداری پاپ اسمیر و </a:t>
            </a:r>
            <a:r>
              <a:rPr lang="en-US" sz="1800" kern="1400" dirty="0">
                <a:latin typeface="Times New Roman" panose="02020603050405020304" pitchFamily="18" charset="0"/>
                <a:cs typeface="B Nazanin" panose="00000400000000000000" pitchFamily="2" charset="-78"/>
              </a:rPr>
              <a:t>HPV</a:t>
            </a:r>
            <a:endParaRPr lang="fa-IR" sz="1800" kern="1400" dirty="0">
              <a:latin typeface="Times New Roman" panose="02020603050405020304" pitchFamily="18" charset="0"/>
              <a:cs typeface="B Nazanin" panose="00000400000000000000" pitchFamily="2" charset="-78"/>
            </a:endParaRPr>
          </a:p>
          <a:p>
            <a:pPr algn="just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fa-IR" sz="1800" kern="1400" dirty="0">
                <a:latin typeface="Times New Roman" panose="02020603050405020304" pitchFamily="18" charset="0"/>
                <a:cs typeface="B Nazanin" panose="00000400000000000000" pitchFamily="2" charset="-78"/>
              </a:rPr>
              <a:t>نمونه برداری </a:t>
            </a:r>
            <a:r>
              <a:rPr lang="en-US" sz="1800" kern="1400" dirty="0">
                <a:latin typeface="Times New Roman" panose="02020603050405020304" pitchFamily="18" charset="0"/>
                <a:cs typeface="B Nazanin" panose="00000400000000000000" pitchFamily="2" charset="-78"/>
              </a:rPr>
              <a:t>FIT</a:t>
            </a:r>
            <a:endParaRPr lang="fa-IR" sz="1800" kern="1400" dirty="0">
              <a:latin typeface="Times New Roman" panose="02020603050405020304" pitchFamily="18" charset="0"/>
              <a:cs typeface="B Nazanin" panose="00000400000000000000" pitchFamily="2" charset="-78"/>
            </a:endParaRPr>
          </a:p>
        </p:txBody>
      </p:sp>
      <p:pic>
        <p:nvPicPr>
          <p:cNvPr id="9" name="Picture 15" descr="Description: G:\Cervical sampling\HT18AgPFSxaXXagOFbXA.jpg">
            <a:extLst>
              <a:ext uri="{FF2B5EF4-FFF2-40B4-BE49-F238E27FC236}">
                <a16:creationId xmlns:a16="http://schemas.microsoft.com/office/drawing/2014/main" xmlns="" id="{6A9F0867-B9D5-4D48-A695-D355C62620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9643" y="2743200"/>
            <a:ext cx="1890358" cy="1198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3798" y="1832784"/>
            <a:ext cx="4084674" cy="1603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458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52400" y="381000"/>
            <a:ext cx="2667000" cy="762000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b="1" dirty="0">
                <a:cs typeface="B Nazanin" panose="00000400000000000000" pitchFamily="2" charset="-78"/>
              </a:rPr>
              <a:t>تشخیص زودهنگام و غربالگری </a:t>
            </a:r>
          </a:p>
          <a:p>
            <a:pPr algn="ctr"/>
            <a:r>
              <a:rPr lang="fa-IR" b="1" dirty="0">
                <a:solidFill>
                  <a:srgbClr val="FFC000"/>
                </a:solidFill>
                <a:cs typeface="B Nazanin" panose="00000400000000000000" pitchFamily="2" charset="-78"/>
              </a:rPr>
              <a:t>سرطان پستان</a:t>
            </a:r>
            <a:endParaRPr lang="en-US" b="1" dirty="0">
              <a:solidFill>
                <a:srgbClr val="FFC000"/>
              </a:solidFill>
              <a:cs typeface="B Nazanin" panose="00000400000000000000" pitchFamily="2" charset="-78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162800" y="1638299"/>
            <a:ext cx="1676400" cy="528685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1600" dirty="0">
                <a:solidFill>
                  <a:prstClr val="white"/>
                </a:solidFill>
                <a:cs typeface="B Nazanin" panose="00000400000000000000" pitchFamily="2" charset="-78"/>
              </a:rPr>
              <a:t>گام </a:t>
            </a:r>
            <a:r>
              <a:rPr lang="fa-IR" sz="1600" dirty="0">
                <a:solidFill>
                  <a:srgbClr val="FFC000"/>
                </a:solidFill>
                <a:cs typeface="B Nazanin" panose="00000400000000000000" pitchFamily="2" charset="-78"/>
              </a:rPr>
              <a:t>اول</a:t>
            </a:r>
            <a:r>
              <a:rPr lang="fa-IR" sz="1600" dirty="0">
                <a:solidFill>
                  <a:prstClr val="white"/>
                </a:solidFill>
                <a:cs typeface="B Nazanin" panose="00000400000000000000" pitchFamily="2" charset="-78"/>
              </a:rPr>
              <a:t> ماما: شرح حال</a:t>
            </a:r>
          </a:p>
        </p:txBody>
      </p:sp>
      <p:sp>
        <p:nvSpPr>
          <p:cNvPr id="7" name="Right Brace 6"/>
          <p:cNvSpPr/>
          <p:nvPr/>
        </p:nvSpPr>
        <p:spPr>
          <a:xfrm>
            <a:off x="6524356" y="1410195"/>
            <a:ext cx="460248" cy="1049089"/>
          </a:xfrm>
          <a:prstGeom prst="rightBrace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Rectangle 2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937217" y="1202385"/>
            <a:ext cx="5225583" cy="5291558"/>
            <a:chOff x="504825" y="179917"/>
            <a:chExt cx="5480788" cy="5934062"/>
          </a:xfrm>
        </p:grpSpPr>
        <p:cxnSp>
          <p:nvCxnSpPr>
            <p:cNvPr id="9" name="AutoShape 50"/>
            <p:cNvCxnSpPr>
              <a:cxnSpLocks noChangeShapeType="1"/>
            </p:cNvCxnSpPr>
            <p:nvPr/>
          </p:nvCxnSpPr>
          <p:spPr bwMode="auto">
            <a:xfrm>
              <a:off x="2924598" y="179917"/>
              <a:ext cx="697" cy="233042"/>
            </a:xfrm>
            <a:prstGeom prst="straightConnector1">
              <a:avLst/>
            </a:prstGeom>
            <a:noFill/>
            <a:ln w="31750">
              <a:solidFill>
                <a:schemeClr val="accent4">
                  <a:lumMod val="100000"/>
                  <a:lumOff val="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</p:cxnSp>
        <p:grpSp>
          <p:nvGrpSpPr>
            <p:cNvPr id="10" name="Group 9"/>
            <p:cNvGrpSpPr/>
            <p:nvPr/>
          </p:nvGrpSpPr>
          <p:grpSpPr>
            <a:xfrm>
              <a:off x="504825" y="437275"/>
              <a:ext cx="5480788" cy="5676704"/>
              <a:chOff x="504825" y="218200"/>
              <a:chExt cx="5480788" cy="5676704"/>
            </a:xfrm>
          </p:grpSpPr>
          <p:sp>
            <p:nvSpPr>
              <p:cNvPr id="11" name="Oval 10"/>
              <p:cNvSpPr>
                <a:spLocks noChangeArrowheads="1"/>
              </p:cNvSpPr>
              <p:nvPr/>
            </p:nvSpPr>
            <p:spPr bwMode="auto">
              <a:xfrm>
                <a:off x="3038475" y="5048250"/>
                <a:ext cx="1461238" cy="846654"/>
              </a:xfrm>
              <a:prstGeom prst="ellipse">
                <a:avLst/>
              </a:prstGeom>
              <a:solidFill>
                <a:schemeClr val="lt1">
                  <a:lumMod val="100000"/>
                  <a:lumOff val="0"/>
                </a:schemeClr>
              </a:solidFill>
              <a:ln w="31750">
                <a:solidFill>
                  <a:schemeClr val="accent4">
                    <a:lumMod val="100000"/>
                    <a:lumOff val="0"/>
                  </a:schemeClr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68686"/>
                      </a:outerShdw>
                    </a:effectLst>
                  </a14:hiddenEffects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algn="ctr" rtl="1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ar-SA" sz="800">
                    <a:effectLst/>
                    <a:latin typeface="Calibri"/>
                    <a:ea typeface="Calibri"/>
                    <a:cs typeface="B Nazanin"/>
                  </a:rPr>
                  <a:t>آموزش معاینه شخصی پستان و تکرار معاینه بالینی هر دو سال</a:t>
                </a:r>
                <a:endParaRPr lang="en-US" sz="1100">
                  <a:effectLst/>
                  <a:latin typeface="Calibri"/>
                  <a:ea typeface="Calibri"/>
                  <a:cs typeface="Arial"/>
                </a:endParaRPr>
              </a:p>
              <a:p>
                <a:pPr marL="0" marR="0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800">
                    <a:effectLst/>
                    <a:latin typeface="Calibri"/>
                    <a:ea typeface="Calibri"/>
                    <a:cs typeface="B Nazanin"/>
                  </a:rPr>
                  <a:t> </a:t>
                </a:r>
                <a:endParaRPr lang="en-US" sz="1100">
                  <a:effectLst/>
                  <a:latin typeface="Calibri"/>
                  <a:ea typeface="Calibri"/>
                  <a:cs typeface="Arial"/>
                </a:endParaRPr>
              </a:p>
            </p:txBody>
          </p:sp>
          <p:sp>
            <p:nvSpPr>
              <p:cNvPr id="12" name="AutoShape 38"/>
              <p:cNvSpPr>
                <a:spLocks noChangeArrowheads="1"/>
              </p:cNvSpPr>
              <p:nvPr/>
            </p:nvSpPr>
            <p:spPr bwMode="auto">
              <a:xfrm>
                <a:off x="1571949" y="218200"/>
                <a:ext cx="2723502" cy="1152154"/>
              </a:xfrm>
              <a:prstGeom prst="roundRect">
                <a:avLst>
                  <a:gd name="adj" fmla="val 16667"/>
                </a:avLst>
              </a:prstGeom>
              <a:solidFill>
                <a:schemeClr val="lt1">
                  <a:lumMod val="100000"/>
                  <a:lumOff val="0"/>
                </a:schemeClr>
              </a:solidFill>
              <a:ln w="31750">
                <a:solidFill>
                  <a:schemeClr val="accent4">
                    <a:lumMod val="100000"/>
                    <a:lumOff val="0"/>
                  </a:schemeClr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68686"/>
                      </a:outerShdw>
                    </a:effectLst>
                  </a14:hiddenEffects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algn="just" rtl="1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ar-SA" sz="800" b="1" dirty="0">
                    <a:effectLst/>
                    <a:latin typeface="Calibri"/>
                    <a:ea typeface="Calibri"/>
                    <a:cs typeface="B Nazanin"/>
                  </a:rPr>
                  <a:t>شرح حال </a:t>
                </a:r>
                <a:r>
                  <a:rPr lang="ar-SA" sz="800" dirty="0">
                    <a:effectLst/>
                    <a:latin typeface="Calibri"/>
                    <a:ea typeface="Calibri"/>
                    <a:cs typeface="B Nazanin"/>
                  </a:rPr>
                  <a:t>بگیرید: </a:t>
                </a:r>
                <a:endParaRPr lang="en-US" sz="1100" dirty="0">
                  <a:effectLst/>
                  <a:latin typeface="Calibri"/>
                  <a:ea typeface="Calibri"/>
                  <a:cs typeface="Arial"/>
                </a:endParaRPr>
              </a:p>
              <a:p>
                <a:pPr marL="342900" marR="0" lvl="0" indent="-342900" algn="just" rtl="1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  <a:buFont typeface="Symbol"/>
                  <a:buChar char=""/>
                </a:pPr>
                <a:r>
                  <a:rPr lang="fa-IR" sz="800" dirty="0">
                    <a:effectLst/>
                    <a:latin typeface="Calibri"/>
                    <a:ea typeface="Calibri"/>
                    <a:cs typeface="B Nazanin"/>
                  </a:rPr>
                  <a:t>آیا سابقه خانوادگی سرطان (به ویژه پستان یا تخمدان) دارید؟ </a:t>
                </a:r>
                <a:endParaRPr lang="en-US" sz="1100" dirty="0">
                  <a:effectLst/>
                  <a:latin typeface="Calibri"/>
                  <a:ea typeface="Calibri"/>
                  <a:cs typeface="Arial"/>
                </a:endParaRPr>
              </a:p>
              <a:p>
                <a:pPr marL="342900" marR="0" lvl="0" indent="-342900" algn="just" rtl="1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  <a:buFont typeface="Symbol"/>
                  <a:buChar char=""/>
                </a:pPr>
                <a:r>
                  <a:rPr lang="fa-IR" sz="800" dirty="0">
                    <a:effectLst/>
                    <a:latin typeface="Calibri"/>
                    <a:ea typeface="Calibri"/>
                    <a:cs typeface="B Nazanin"/>
                  </a:rPr>
                  <a:t>آیا سابقه فردی سرطان پستان یا تخمدان دارید؟</a:t>
                </a:r>
                <a:endParaRPr lang="en-US" sz="1100" dirty="0">
                  <a:effectLst/>
                  <a:latin typeface="Calibri"/>
                  <a:ea typeface="Calibri"/>
                  <a:cs typeface="Arial"/>
                </a:endParaRPr>
              </a:p>
              <a:p>
                <a:pPr marL="342900" marR="0" lvl="0" indent="-342900" algn="just" rtl="1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  <a:buFont typeface="Symbol"/>
                  <a:buChar char=""/>
                </a:pPr>
                <a:r>
                  <a:rPr lang="fa-IR" sz="800" dirty="0">
                    <a:effectLst/>
                    <a:latin typeface="Arial"/>
                    <a:ea typeface="Times New Roman"/>
                    <a:cs typeface="B Nazanin"/>
                  </a:rPr>
                  <a:t>آیا سابقه بیوپسی پستان دارید؟</a:t>
                </a:r>
                <a:endParaRPr lang="en-US" sz="1100" dirty="0">
                  <a:effectLst/>
                  <a:latin typeface="Calibri"/>
                  <a:ea typeface="Calibri"/>
                  <a:cs typeface="Arial"/>
                </a:endParaRPr>
              </a:p>
              <a:p>
                <a:pPr marL="342900" marR="0" lvl="0" indent="-342900" algn="just" rtl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Font typeface="Symbol"/>
                  <a:buChar char=""/>
                </a:pPr>
                <a:r>
                  <a:rPr lang="fa-IR" sz="800" dirty="0">
                    <a:effectLst/>
                    <a:latin typeface="Calibri"/>
                    <a:ea typeface="Calibri"/>
                    <a:cs typeface="B Nazanin"/>
                  </a:rPr>
                  <a:t>آیا سابقه رادیوتراپی قفسه سینه دارید؟ </a:t>
                </a:r>
                <a:endParaRPr lang="en-US" sz="1100" dirty="0">
                  <a:effectLst/>
                  <a:latin typeface="Calibri"/>
                  <a:ea typeface="Calibri"/>
                  <a:cs typeface="Arial"/>
                </a:endParaRPr>
              </a:p>
            </p:txBody>
          </p:sp>
          <p:sp>
            <p:nvSpPr>
              <p:cNvPr id="13" name="AutoShape 39"/>
              <p:cNvSpPr>
                <a:spLocks noChangeArrowheads="1"/>
              </p:cNvSpPr>
              <p:nvPr/>
            </p:nvSpPr>
            <p:spPr bwMode="auto">
              <a:xfrm>
                <a:off x="1514475" y="1658230"/>
                <a:ext cx="2723502" cy="973322"/>
              </a:xfrm>
              <a:prstGeom prst="roundRect">
                <a:avLst>
                  <a:gd name="adj" fmla="val 16667"/>
                </a:avLst>
              </a:prstGeom>
              <a:solidFill>
                <a:schemeClr val="lt1">
                  <a:lumMod val="100000"/>
                  <a:lumOff val="0"/>
                </a:schemeClr>
              </a:solidFill>
              <a:ln w="31750">
                <a:solidFill>
                  <a:schemeClr val="accent4">
                    <a:lumMod val="100000"/>
                    <a:lumOff val="0"/>
                  </a:schemeClr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68686"/>
                      </a:outerShdw>
                    </a:effectLst>
                  </a14:hiddenEffects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algn="r" rtl="1"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ar-SA" sz="800" dirty="0">
                    <a:effectLst/>
                    <a:latin typeface="Calibri"/>
                    <a:ea typeface="Calibri"/>
                    <a:cs typeface="B Nazanin"/>
                  </a:rPr>
                  <a:t>هر دو پستان و زیر بغل را از نظر موارد زیر </a:t>
                </a:r>
                <a:r>
                  <a:rPr lang="ar-SA" sz="800" b="1" dirty="0">
                    <a:effectLst/>
                    <a:latin typeface="Calibri"/>
                    <a:ea typeface="Calibri"/>
                    <a:cs typeface="B Nazanin"/>
                  </a:rPr>
                  <a:t>معاینه</a:t>
                </a:r>
                <a:r>
                  <a:rPr lang="ar-SA" sz="800" dirty="0">
                    <a:effectLst/>
                    <a:latin typeface="Calibri"/>
                    <a:ea typeface="Calibri"/>
                    <a:cs typeface="B Nazanin"/>
                  </a:rPr>
                  <a:t> کنید: </a:t>
                </a:r>
                <a:endParaRPr lang="en-US" sz="1100" dirty="0">
                  <a:effectLst/>
                  <a:latin typeface="Calibri"/>
                  <a:ea typeface="Calibri"/>
                  <a:cs typeface="Arial"/>
                </a:endParaRPr>
              </a:p>
              <a:p>
                <a:pPr marL="342900" marR="0" lvl="0" indent="-342900" algn="r" rtl="1">
                  <a:spcBef>
                    <a:spcPts val="0"/>
                  </a:spcBef>
                  <a:spcAft>
                    <a:spcPts val="0"/>
                  </a:spcAft>
                  <a:buFont typeface="Symbol"/>
                  <a:buChar char=""/>
                </a:pPr>
                <a:r>
                  <a:rPr lang="fa-IR" sz="800" dirty="0">
                    <a:effectLst/>
                    <a:latin typeface="Calibri"/>
                    <a:ea typeface="Calibri"/>
                    <a:cs typeface="B Nazanin"/>
                  </a:rPr>
                  <a:t>توده پستان یا زیر بغل    </a:t>
                </a:r>
                <a:endParaRPr lang="en-US" sz="1100" dirty="0">
                  <a:effectLst/>
                  <a:latin typeface="Calibri"/>
                  <a:ea typeface="Calibri"/>
                  <a:cs typeface="Arial"/>
                </a:endParaRPr>
              </a:p>
              <a:p>
                <a:pPr marL="342900" marR="0" lvl="0" indent="-342900" algn="r" rtl="1">
                  <a:spcBef>
                    <a:spcPts val="0"/>
                  </a:spcBef>
                  <a:spcAft>
                    <a:spcPts val="0"/>
                  </a:spcAft>
                  <a:buFont typeface="Symbol"/>
                  <a:buChar char=""/>
                </a:pPr>
                <a:r>
                  <a:rPr lang="fa-IR" sz="800" dirty="0">
                    <a:effectLst/>
                    <a:latin typeface="Calibri"/>
                    <a:ea typeface="Calibri"/>
                    <a:cs typeface="B Nazanin"/>
                  </a:rPr>
                  <a:t>تغییر در شکل یا قوام پستان </a:t>
                </a:r>
              </a:p>
              <a:p>
                <a:pPr marL="342900" marR="0" lvl="0" indent="-342900" algn="r" rtl="1">
                  <a:spcBef>
                    <a:spcPts val="0"/>
                  </a:spcBef>
                  <a:spcAft>
                    <a:spcPts val="0"/>
                  </a:spcAft>
                  <a:buFont typeface="Symbol"/>
                  <a:buChar char=""/>
                </a:pPr>
                <a:r>
                  <a:rPr lang="fa-IR" sz="800" dirty="0">
                    <a:effectLst/>
                    <a:latin typeface="Calibri"/>
                    <a:ea typeface="Calibri"/>
                    <a:cs typeface="B Nazanin"/>
                  </a:rPr>
                  <a:t> تغییرات پوستی پستان  </a:t>
                </a:r>
                <a:endParaRPr lang="en-US" sz="1100" dirty="0">
                  <a:effectLst/>
                  <a:latin typeface="Calibri"/>
                  <a:ea typeface="Calibri"/>
                  <a:cs typeface="Arial"/>
                </a:endParaRPr>
              </a:p>
              <a:p>
                <a:pPr marL="342900" marR="0" lvl="0" indent="-342900" algn="r" rtl="1">
                  <a:spcBef>
                    <a:spcPts val="0"/>
                  </a:spcBef>
                  <a:spcAft>
                    <a:spcPts val="1000"/>
                  </a:spcAft>
                  <a:buFont typeface="Symbol"/>
                  <a:buChar char=""/>
                </a:pPr>
                <a:r>
                  <a:rPr lang="fa-IR" sz="800" dirty="0">
                    <a:effectLst/>
                    <a:latin typeface="Calibri"/>
                    <a:ea typeface="Calibri"/>
                    <a:cs typeface="B Nazanin"/>
                  </a:rPr>
                  <a:t>ترشح نوک پستان</a:t>
                </a:r>
              </a:p>
            </p:txBody>
          </p:sp>
          <p:sp>
            <p:nvSpPr>
              <p:cNvPr id="14" name="AutoShape 40"/>
              <p:cNvSpPr>
                <a:spLocks noChangeArrowheads="1"/>
              </p:cNvSpPr>
              <p:nvPr/>
            </p:nvSpPr>
            <p:spPr bwMode="auto">
              <a:xfrm>
                <a:off x="2085975" y="2876550"/>
                <a:ext cx="1438199" cy="609042"/>
              </a:xfrm>
              <a:prstGeom prst="diamond">
                <a:avLst/>
              </a:prstGeom>
              <a:solidFill>
                <a:schemeClr val="lt1">
                  <a:lumMod val="100000"/>
                  <a:lumOff val="0"/>
                </a:schemeClr>
              </a:solidFill>
              <a:ln w="31750">
                <a:solidFill>
                  <a:schemeClr val="accent4">
                    <a:lumMod val="100000"/>
                    <a:lumOff val="0"/>
                  </a:schemeClr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68686"/>
                      </a:outerShdw>
                    </a:effectLst>
                  </a14:hiddenEffects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algn="ctr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ar-SA" sz="600">
                    <a:effectLst/>
                    <a:latin typeface="Calibri"/>
                    <a:ea typeface="Calibri"/>
                    <a:cs typeface="B Nazanin"/>
                  </a:rPr>
                  <a:t>شرح حال غیرطبیعی</a:t>
                </a:r>
                <a:endParaRPr lang="en-US" sz="1100">
                  <a:effectLst/>
                  <a:latin typeface="Calibri"/>
                  <a:ea typeface="Calibri"/>
                  <a:cs typeface="Arial"/>
                </a:endParaRPr>
              </a:p>
            </p:txBody>
          </p:sp>
          <p:sp>
            <p:nvSpPr>
              <p:cNvPr id="15" name="AutoShape 41"/>
              <p:cNvSpPr>
                <a:spLocks noChangeArrowheads="1"/>
              </p:cNvSpPr>
              <p:nvPr/>
            </p:nvSpPr>
            <p:spPr bwMode="auto">
              <a:xfrm>
                <a:off x="504825" y="2876550"/>
                <a:ext cx="1438199" cy="609042"/>
              </a:xfrm>
              <a:prstGeom prst="diamond">
                <a:avLst/>
              </a:prstGeom>
              <a:solidFill>
                <a:schemeClr val="lt1">
                  <a:lumMod val="100000"/>
                  <a:lumOff val="0"/>
                </a:schemeClr>
              </a:solidFill>
              <a:ln w="31750">
                <a:solidFill>
                  <a:schemeClr val="accent4">
                    <a:lumMod val="100000"/>
                    <a:lumOff val="0"/>
                  </a:schemeClr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68686"/>
                      </a:outerShdw>
                    </a:effectLst>
                  </a14:hiddenEffects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algn="ctr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ar-SA" sz="700">
                    <a:effectLst/>
                    <a:latin typeface="Calibri"/>
                    <a:ea typeface="Calibri"/>
                    <a:cs typeface="B Nazanin"/>
                  </a:rPr>
                  <a:t>معاینه غیرطبیعی</a:t>
                </a:r>
                <a:endParaRPr lang="en-US" sz="1100">
                  <a:effectLst/>
                  <a:latin typeface="Calibri"/>
                  <a:ea typeface="Calibri"/>
                  <a:cs typeface="Arial"/>
                </a:endParaRPr>
              </a:p>
            </p:txBody>
          </p:sp>
          <p:sp>
            <p:nvSpPr>
              <p:cNvPr id="16" name="AutoShape 42"/>
              <p:cNvSpPr>
                <a:spLocks noChangeArrowheads="1"/>
              </p:cNvSpPr>
              <p:nvPr/>
            </p:nvSpPr>
            <p:spPr bwMode="auto">
              <a:xfrm>
                <a:off x="3638550" y="2876550"/>
                <a:ext cx="1638300" cy="608965"/>
              </a:xfrm>
              <a:prstGeom prst="diamond">
                <a:avLst/>
              </a:prstGeom>
              <a:solidFill>
                <a:schemeClr val="lt1">
                  <a:lumMod val="100000"/>
                  <a:lumOff val="0"/>
                </a:schemeClr>
              </a:solidFill>
              <a:ln w="31750">
                <a:solidFill>
                  <a:schemeClr val="accent4">
                    <a:lumMod val="100000"/>
                    <a:lumOff val="0"/>
                  </a:schemeClr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68686"/>
                      </a:outerShdw>
                    </a:effectLst>
                  </a14:hiddenEffects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algn="ctr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ar-SA" sz="600">
                    <a:effectLst/>
                    <a:latin typeface="Calibri"/>
                    <a:ea typeface="Calibri"/>
                    <a:cs typeface="B Nazanin"/>
                  </a:rPr>
                  <a:t>شرح حال و معاینه طبیعی</a:t>
                </a:r>
                <a:endParaRPr lang="en-US" sz="1100">
                  <a:effectLst/>
                  <a:latin typeface="Calibri"/>
                  <a:ea typeface="Calibri"/>
                  <a:cs typeface="Arial"/>
                </a:endParaRPr>
              </a:p>
            </p:txBody>
          </p:sp>
          <p:cxnSp>
            <p:nvCxnSpPr>
              <p:cNvPr id="17" name="AutoShape 36"/>
              <p:cNvCxnSpPr>
                <a:cxnSpLocks noChangeShapeType="1"/>
              </p:cNvCxnSpPr>
              <p:nvPr/>
            </p:nvCxnSpPr>
            <p:spPr bwMode="auto">
              <a:xfrm>
                <a:off x="2809875" y="3486150"/>
                <a:ext cx="0" cy="144264"/>
              </a:xfrm>
              <a:prstGeom prst="straightConnector1">
                <a:avLst/>
              </a:prstGeom>
              <a:noFill/>
              <a:ln w="31750">
                <a:solidFill>
                  <a:schemeClr val="accent4">
                    <a:lumMod val="100000"/>
                    <a:lumOff val="0"/>
                  </a:schemeClr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68686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8" name="AutoShape 51"/>
              <p:cNvCxnSpPr>
                <a:cxnSpLocks noChangeShapeType="1"/>
              </p:cNvCxnSpPr>
              <p:nvPr/>
            </p:nvCxnSpPr>
            <p:spPr bwMode="auto">
              <a:xfrm>
                <a:off x="2933700" y="1370355"/>
                <a:ext cx="0" cy="287875"/>
              </a:xfrm>
              <a:prstGeom prst="straightConnector1">
                <a:avLst/>
              </a:prstGeom>
              <a:noFill/>
              <a:ln w="31750">
                <a:solidFill>
                  <a:schemeClr val="accent4">
                    <a:lumMod val="100000"/>
                    <a:lumOff val="0"/>
                  </a:schemeClr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68686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9" name="AutoShape 52"/>
              <p:cNvCxnSpPr>
                <a:cxnSpLocks noChangeShapeType="1"/>
              </p:cNvCxnSpPr>
              <p:nvPr/>
            </p:nvCxnSpPr>
            <p:spPr bwMode="auto">
              <a:xfrm>
                <a:off x="2828925" y="2628900"/>
                <a:ext cx="698" cy="243486"/>
              </a:xfrm>
              <a:prstGeom prst="straightConnector1">
                <a:avLst/>
              </a:prstGeom>
              <a:noFill/>
              <a:ln w="31750">
                <a:solidFill>
                  <a:schemeClr val="accent4">
                    <a:lumMod val="100000"/>
                    <a:lumOff val="0"/>
                  </a:schemeClr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68686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" name="AutoShape 53"/>
              <p:cNvCxnSpPr>
                <a:cxnSpLocks noChangeShapeType="1"/>
              </p:cNvCxnSpPr>
              <p:nvPr/>
            </p:nvCxnSpPr>
            <p:spPr bwMode="auto">
              <a:xfrm flipV="1">
                <a:off x="1257300" y="2628900"/>
                <a:ext cx="386080" cy="243486"/>
              </a:xfrm>
              <a:prstGeom prst="straightConnector1">
                <a:avLst/>
              </a:prstGeom>
              <a:noFill/>
              <a:ln w="31750">
                <a:solidFill>
                  <a:schemeClr val="accent4">
                    <a:lumMod val="100000"/>
                    <a:lumOff val="0"/>
                  </a:schemeClr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68686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1" name="AutoShape 54"/>
              <p:cNvCxnSpPr>
                <a:cxnSpLocks noChangeShapeType="1"/>
              </p:cNvCxnSpPr>
              <p:nvPr/>
            </p:nvCxnSpPr>
            <p:spPr bwMode="auto">
              <a:xfrm flipH="1" flipV="1">
                <a:off x="4105275" y="2628900"/>
                <a:ext cx="330925" cy="243486"/>
              </a:xfrm>
              <a:prstGeom prst="straightConnector1">
                <a:avLst/>
              </a:prstGeom>
              <a:noFill/>
              <a:ln w="31750">
                <a:solidFill>
                  <a:schemeClr val="accent4">
                    <a:lumMod val="100000"/>
                    <a:lumOff val="0"/>
                  </a:schemeClr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68686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2" name="AutoShape 58"/>
              <p:cNvCxnSpPr>
                <a:cxnSpLocks noChangeShapeType="1"/>
              </p:cNvCxnSpPr>
              <p:nvPr/>
            </p:nvCxnSpPr>
            <p:spPr bwMode="auto">
              <a:xfrm>
                <a:off x="4429125" y="3486150"/>
                <a:ext cx="0" cy="886473"/>
              </a:xfrm>
              <a:prstGeom prst="straightConnector1">
                <a:avLst/>
              </a:prstGeom>
              <a:noFill/>
              <a:ln w="31750">
                <a:solidFill>
                  <a:schemeClr val="accent4">
                    <a:lumMod val="100000"/>
                    <a:lumOff val="0"/>
                  </a:schemeClr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68686"/>
                      </a:outerShdw>
                    </a:effectLst>
                  </a14:hiddenEffects>
                </a:ext>
              </a:extLst>
            </p:spPr>
          </p:cxnSp>
          <p:sp>
            <p:nvSpPr>
              <p:cNvPr id="23" name="AutoShape 43"/>
              <p:cNvSpPr>
                <a:spLocks noChangeArrowheads="1"/>
              </p:cNvSpPr>
              <p:nvPr/>
            </p:nvSpPr>
            <p:spPr bwMode="auto">
              <a:xfrm>
                <a:off x="4572000" y="4505325"/>
                <a:ext cx="1121935" cy="276778"/>
              </a:xfrm>
              <a:prstGeom prst="roundRect">
                <a:avLst>
                  <a:gd name="adj" fmla="val 16667"/>
                </a:avLst>
              </a:prstGeom>
              <a:solidFill>
                <a:schemeClr val="lt1">
                  <a:lumMod val="100000"/>
                  <a:lumOff val="0"/>
                </a:schemeClr>
              </a:solidFill>
              <a:ln w="31750">
                <a:solidFill>
                  <a:schemeClr val="accent4">
                    <a:lumMod val="100000"/>
                    <a:lumOff val="0"/>
                  </a:schemeClr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68686"/>
                      </a:outerShdw>
                    </a:effectLst>
                  </a14:hiddenEffects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algn="ctr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ar-SA" sz="800">
                    <a:effectLst/>
                    <a:latin typeface="Calibri"/>
                    <a:ea typeface="Calibri"/>
                    <a:cs typeface="B Nazanin"/>
                  </a:rPr>
                  <a:t>سن بالای 40 سال</a:t>
                </a:r>
                <a:endParaRPr lang="en-US" sz="1100">
                  <a:effectLst/>
                  <a:latin typeface="Calibri"/>
                  <a:ea typeface="Calibri"/>
                  <a:cs typeface="Arial"/>
                </a:endParaRPr>
              </a:p>
            </p:txBody>
          </p:sp>
          <p:sp>
            <p:nvSpPr>
              <p:cNvPr id="24" name="AutoShape 44"/>
              <p:cNvSpPr>
                <a:spLocks noChangeArrowheads="1"/>
              </p:cNvSpPr>
              <p:nvPr/>
            </p:nvSpPr>
            <p:spPr bwMode="auto">
              <a:xfrm>
                <a:off x="3305175" y="4505325"/>
                <a:ext cx="1121935" cy="276778"/>
              </a:xfrm>
              <a:prstGeom prst="roundRect">
                <a:avLst>
                  <a:gd name="adj" fmla="val 16667"/>
                </a:avLst>
              </a:prstGeom>
              <a:solidFill>
                <a:schemeClr val="lt1">
                  <a:lumMod val="100000"/>
                  <a:lumOff val="0"/>
                </a:schemeClr>
              </a:solidFill>
              <a:ln w="31750">
                <a:solidFill>
                  <a:schemeClr val="accent4">
                    <a:lumMod val="100000"/>
                    <a:lumOff val="0"/>
                  </a:schemeClr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68686"/>
                      </a:outerShdw>
                    </a:effectLst>
                  </a14:hiddenEffects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algn="ctr" rtl="1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ar-SA" sz="800">
                    <a:effectLst/>
                    <a:latin typeface="Calibri"/>
                    <a:ea typeface="Calibri"/>
                    <a:cs typeface="B Nazanin"/>
                  </a:rPr>
                  <a:t>سن 30 تا 40  سال</a:t>
                </a:r>
                <a:endParaRPr lang="en-US" sz="1100">
                  <a:effectLst/>
                  <a:latin typeface="Calibri"/>
                  <a:ea typeface="Calibri"/>
                  <a:cs typeface="Arial"/>
                </a:endParaRPr>
              </a:p>
            </p:txBody>
          </p:sp>
          <p:cxnSp>
            <p:nvCxnSpPr>
              <p:cNvPr id="25" name="AutoShape 57"/>
              <p:cNvCxnSpPr>
                <a:cxnSpLocks noChangeShapeType="1"/>
              </p:cNvCxnSpPr>
              <p:nvPr/>
            </p:nvCxnSpPr>
            <p:spPr bwMode="auto">
              <a:xfrm>
                <a:off x="3810000" y="4371975"/>
                <a:ext cx="1336269" cy="0"/>
              </a:xfrm>
              <a:prstGeom prst="straightConnector1">
                <a:avLst/>
              </a:prstGeom>
              <a:noFill/>
              <a:ln w="31750">
                <a:solidFill>
                  <a:schemeClr val="accent4">
                    <a:lumMod val="100000"/>
                    <a:lumOff val="0"/>
                  </a:schemeClr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68686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6" name="AutoShape 61"/>
              <p:cNvCxnSpPr>
                <a:cxnSpLocks noChangeShapeType="1"/>
              </p:cNvCxnSpPr>
              <p:nvPr/>
            </p:nvCxnSpPr>
            <p:spPr bwMode="auto">
              <a:xfrm>
                <a:off x="3810000" y="4371975"/>
                <a:ext cx="0" cy="133167"/>
              </a:xfrm>
              <a:prstGeom prst="straightConnector1">
                <a:avLst/>
              </a:prstGeom>
              <a:noFill/>
              <a:ln w="31750">
                <a:solidFill>
                  <a:schemeClr val="accent4">
                    <a:lumMod val="100000"/>
                    <a:lumOff val="0"/>
                  </a:schemeClr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68686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7" name="AutoShape 62"/>
              <p:cNvCxnSpPr>
                <a:cxnSpLocks noChangeShapeType="1"/>
              </p:cNvCxnSpPr>
              <p:nvPr/>
            </p:nvCxnSpPr>
            <p:spPr bwMode="auto">
              <a:xfrm>
                <a:off x="5143500" y="4371975"/>
                <a:ext cx="0" cy="133167"/>
              </a:xfrm>
              <a:prstGeom prst="straightConnector1">
                <a:avLst/>
              </a:prstGeom>
              <a:noFill/>
              <a:ln w="31750">
                <a:solidFill>
                  <a:schemeClr val="accent4">
                    <a:lumMod val="100000"/>
                    <a:lumOff val="0"/>
                  </a:schemeClr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68686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8" name="AutoShape 63"/>
              <p:cNvCxnSpPr>
                <a:cxnSpLocks noChangeShapeType="1"/>
              </p:cNvCxnSpPr>
              <p:nvPr/>
            </p:nvCxnSpPr>
            <p:spPr bwMode="auto">
              <a:xfrm>
                <a:off x="3810000" y="4781550"/>
                <a:ext cx="0" cy="266334"/>
              </a:xfrm>
              <a:prstGeom prst="straightConnector1">
                <a:avLst/>
              </a:prstGeom>
              <a:noFill/>
              <a:ln w="31750">
                <a:solidFill>
                  <a:schemeClr val="accent4">
                    <a:lumMod val="100000"/>
                    <a:lumOff val="0"/>
                  </a:schemeClr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68686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9" name="AutoShape 64"/>
              <p:cNvCxnSpPr>
                <a:cxnSpLocks noChangeShapeType="1"/>
              </p:cNvCxnSpPr>
              <p:nvPr/>
            </p:nvCxnSpPr>
            <p:spPr bwMode="auto">
              <a:xfrm>
                <a:off x="5143500" y="4781550"/>
                <a:ext cx="0" cy="266334"/>
              </a:xfrm>
              <a:prstGeom prst="straightConnector1">
                <a:avLst/>
              </a:prstGeom>
              <a:noFill/>
              <a:ln w="31750">
                <a:solidFill>
                  <a:schemeClr val="accent4">
                    <a:lumMod val="100000"/>
                    <a:lumOff val="0"/>
                  </a:schemeClr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68686"/>
                      </a:outerShdw>
                    </a:effectLst>
                  </a14:hiddenEffects>
                </a:ext>
              </a:extLst>
            </p:spPr>
          </p:cxnSp>
          <p:sp>
            <p:nvSpPr>
              <p:cNvPr id="30" name="Oval 29"/>
              <p:cNvSpPr/>
              <p:nvPr/>
            </p:nvSpPr>
            <p:spPr>
              <a:xfrm>
                <a:off x="2237605" y="3647819"/>
                <a:ext cx="1144504" cy="390525"/>
              </a:xfrm>
              <a:prstGeom prst="ellipse">
                <a:avLst/>
              </a:prstGeom>
              <a:ln w="28575">
                <a:solidFill>
                  <a:srgbClr val="C00000"/>
                </a:solidFill>
                <a:prstDash val="solid"/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1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fa-IR" sz="800">
                    <a:effectLst/>
                    <a:ea typeface="Calibri"/>
                    <a:cs typeface="B Nazanin"/>
                  </a:rPr>
                  <a:t>ارجاع به سطح دو</a:t>
                </a:r>
                <a:r>
                  <a:rPr lang="fa-IR" sz="800" baseline="30000">
                    <a:effectLst/>
                    <a:ea typeface="Calibri"/>
                    <a:cs typeface="B Nazanin"/>
                  </a:rPr>
                  <a:t>2</a:t>
                </a:r>
                <a:endParaRPr lang="en-US" sz="1100">
                  <a:effectLst/>
                  <a:ea typeface="Calibri"/>
                  <a:cs typeface="Arial"/>
                </a:endParaRPr>
              </a:p>
            </p:txBody>
          </p:sp>
          <p:sp>
            <p:nvSpPr>
              <p:cNvPr id="31" name="Oval 30"/>
              <p:cNvSpPr>
                <a:spLocks noChangeArrowheads="1"/>
              </p:cNvSpPr>
              <p:nvPr/>
            </p:nvSpPr>
            <p:spPr bwMode="auto">
              <a:xfrm>
                <a:off x="4524375" y="5048250"/>
                <a:ext cx="1461238" cy="846654"/>
              </a:xfrm>
              <a:prstGeom prst="ellipse">
                <a:avLst/>
              </a:prstGeom>
              <a:solidFill>
                <a:schemeClr val="lt1">
                  <a:lumMod val="100000"/>
                  <a:lumOff val="0"/>
                </a:schemeClr>
              </a:solidFill>
              <a:ln w="31750">
                <a:solidFill>
                  <a:schemeClr val="accent4">
                    <a:lumMod val="100000"/>
                    <a:lumOff val="0"/>
                  </a:schemeClr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68686"/>
                      </a:outerShdw>
                    </a:effectLst>
                  </a14:hiddenEffects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algn="ctr" rtl="1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ar-SA" sz="800">
                    <a:effectLst/>
                    <a:latin typeface="Calibri"/>
                    <a:ea typeface="Calibri"/>
                    <a:cs typeface="B Nazanin"/>
                  </a:rPr>
                  <a:t>آموزش معاینه شخصی پستان و  تکرار معاینه بالینی هر سال</a:t>
                </a:r>
                <a:endParaRPr lang="en-US" sz="1100">
                  <a:effectLst/>
                  <a:latin typeface="Calibri"/>
                  <a:ea typeface="Calibri"/>
                  <a:cs typeface="Arial"/>
                </a:endParaRPr>
              </a:p>
              <a:p>
                <a:pPr marL="0" marR="0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100">
                    <a:effectLst/>
                    <a:latin typeface="Calibri"/>
                    <a:ea typeface="Calibri"/>
                    <a:cs typeface="B Nazanin"/>
                  </a:rPr>
                  <a:t> </a:t>
                </a:r>
                <a:endParaRPr lang="en-US" sz="1100">
                  <a:effectLst/>
                  <a:latin typeface="Calibri"/>
                  <a:ea typeface="Calibri"/>
                  <a:cs typeface="Arial"/>
                </a:endParaRPr>
              </a:p>
            </p:txBody>
          </p:sp>
          <p:cxnSp>
            <p:nvCxnSpPr>
              <p:cNvPr id="32" name="Straight Connector 31"/>
              <p:cNvCxnSpPr/>
              <p:nvPr/>
            </p:nvCxnSpPr>
            <p:spPr>
              <a:xfrm>
                <a:off x="1206011" y="3486283"/>
                <a:ext cx="0" cy="190500"/>
              </a:xfrm>
              <a:prstGeom prst="line">
                <a:avLst/>
              </a:prstGeom>
              <a:ln w="28575"/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sp>
            <p:nvSpPr>
              <p:cNvPr id="33" name="Oval 32"/>
              <p:cNvSpPr>
                <a:spLocks noChangeArrowheads="1"/>
              </p:cNvSpPr>
              <p:nvPr/>
            </p:nvSpPr>
            <p:spPr bwMode="auto">
              <a:xfrm>
                <a:off x="632314" y="3676784"/>
                <a:ext cx="1162050" cy="388403"/>
              </a:xfrm>
              <a:prstGeom prst="ellipse">
                <a:avLst/>
              </a:prstGeom>
              <a:solidFill>
                <a:schemeClr val="lt1">
                  <a:lumMod val="100000"/>
                  <a:lumOff val="0"/>
                </a:schemeClr>
              </a:solidFill>
              <a:ln w="31750">
                <a:solidFill>
                  <a:schemeClr val="accent4">
                    <a:lumMod val="100000"/>
                    <a:lumOff val="0"/>
                  </a:schemeClr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68686"/>
                      </a:outerShdw>
                    </a:effectLst>
                  </a14:hiddenEffects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algn="ctr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ar-SA" sz="800">
                    <a:effectLst/>
                    <a:latin typeface="Calibri"/>
                    <a:ea typeface="Calibri"/>
                    <a:cs typeface="B Nazanin"/>
                  </a:rPr>
                  <a:t>ارجاع به سطح دو</a:t>
                </a:r>
                <a:r>
                  <a:rPr lang="ar-SA" sz="800" baseline="30000">
                    <a:effectLst/>
                    <a:latin typeface="Calibri"/>
                    <a:ea typeface="Calibri"/>
                    <a:cs typeface="B Nazanin"/>
                  </a:rPr>
                  <a:t>3</a:t>
                </a:r>
                <a:endParaRPr lang="en-US" sz="1100">
                  <a:effectLst/>
                  <a:latin typeface="Calibri"/>
                  <a:ea typeface="Calibri"/>
                  <a:cs typeface="Arial"/>
                </a:endParaRPr>
              </a:p>
            </p:txBody>
          </p:sp>
        </p:grpSp>
      </p:grpSp>
      <p:sp>
        <p:nvSpPr>
          <p:cNvPr id="5" name="Rectangle 39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Oval 33"/>
          <p:cNvSpPr>
            <a:spLocks noChangeArrowheads="1"/>
          </p:cNvSpPr>
          <p:nvPr/>
        </p:nvSpPr>
        <p:spPr bwMode="auto">
          <a:xfrm>
            <a:off x="2918784" y="300643"/>
            <a:ext cx="2652395" cy="889635"/>
          </a:xfrm>
          <a:prstGeom prst="ellipse">
            <a:avLst/>
          </a:prstGeom>
          <a:solidFill>
            <a:sysClr val="window" lastClr="FFFFFF">
              <a:lumMod val="100000"/>
              <a:lumOff val="0"/>
            </a:sysClr>
          </a:solidFill>
          <a:ln w="31750">
            <a:solidFill>
              <a:srgbClr val="8064A2">
                <a:lumMod val="100000"/>
                <a:lumOff val="0"/>
              </a:srgbClr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B Nazanin"/>
              </a:rPr>
              <a:t>ماما </a:t>
            </a:r>
            <a:r>
              <a:rPr kumimoji="0" lang="ar-SA" sz="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B Nazanin"/>
              </a:rPr>
              <a:t>زنان ارجاع شده </a:t>
            </a:r>
            <a:r>
              <a:rPr kumimoji="0" lang="fa-IR" sz="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B Nazanin"/>
              </a:rPr>
              <a:t> توسط </a:t>
            </a:r>
            <a:r>
              <a:rPr kumimoji="0" lang="fa-IR" sz="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B Nazanin"/>
              </a:rPr>
              <a:t>بهورز</a:t>
            </a:r>
            <a:r>
              <a:rPr kumimoji="0" lang="ar-SA" sz="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B Nazanin"/>
              </a:rPr>
              <a:t> </a:t>
            </a:r>
            <a:r>
              <a:rPr kumimoji="0" lang="ar-SA" sz="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B Nazanin"/>
              </a:rPr>
              <a:t>در فاصله 30 تا 69 سال</a:t>
            </a:r>
            <a:r>
              <a:rPr kumimoji="0" lang="ar-SA" sz="800" b="0" i="0" u="none" strike="noStrike" kern="0" cap="none" spc="0" normalizeH="0" baseline="3000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B Nazanin"/>
              </a:rPr>
              <a:t>1</a:t>
            </a:r>
            <a:r>
              <a:rPr kumimoji="0" lang="ar-SA" sz="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B Nazanin"/>
              </a:rPr>
              <a:t> را  از نظر دارا بودن علایم و نشانه های زیر، با شرح حال و معاینه بررسی می کند.</a:t>
            </a: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Calibri"/>
              <a:cs typeface="Arial"/>
            </a:endParaRPr>
          </a:p>
          <a:p>
            <a:pPr marL="0" marR="0" lvl="0" indent="0" algn="ctr" defTabSz="91440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B Nazanin"/>
              </a:rPr>
              <a:t> </a:t>
            </a: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Calibri"/>
              <a:cs typeface="Arial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7162800" y="2971800"/>
            <a:ext cx="1676400" cy="528685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1600" dirty="0">
                <a:solidFill>
                  <a:prstClr val="white"/>
                </a:solidFill>
                <a:cs typeface="B Nazanin" panose="00000400000000000000" pitchFamily="2" charset="-78"/>
              </a:rPr>
              <a:t>گام </a:t>
            </a:r>
            <a:r>
              <a:rPr lang="fa-IR" sz="1600" dirty="0">
                <a:solidFill>
                  <a:srgbClr val="FFC000"/>
                </a:solidFill>
                <a:cs typeface="B Nazanin" panose="00000400000000000000" pitchFamily="2" charset="-78"/>
              </a:rPr>
              <a:t>دوم</a:t>
            </a:r>
            <a:r>
              <a:rPr lang="fa-IR" sz="1600" dirty="0">
                <a:solidFill>
                  <a:prstClr val="white"/>
                </a:solidFill>
                <a:cs typeface="B Nazanin" panose="00000400000000000000" pitchFamily="2" charset="-78"/>
              </a:rPr>
              <a:t> ماما: معاینه</a:t>
            </a:r>
          </a:p>
        </p:txBody>
      </p:sp>
      <p:sp>
        <p:nvSpPr>
          <p:cNvPr id="36" name="Right Brace 35"/>
          <p:cNvSpPr/>
          <p:nvPr/>
        </p:nvSpPr>
        <p:spPr>
          <a:xfrm>
            <a:off x="6524356" y="2715992"/>
            <a:ext cx="460248" cy="867936"/>
          </a:xfrm>
          <a:prstGeom prst="rightBrace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37" name="Right Brace 36"/>
          <p:cNvSpPr/>
          <p:nvPr/>
        </p:nvSpPr>
        <p:spPr>
          <a:xfrm>
            <a:off x="6527046" y="3813248"/>
            <a:ext cx="460248" cy="1049089"/>
          </a:xfrm>
          <a:prstGeom prst="rightBrace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7187013" y="4073449"/>
            <a:ext cx="1676400" cy="528685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1600" dirty="0">
                <a:solidFill>
                  <a:prstClr val="white"/>
                </a:solidFill>
                <a:cs typeface="B Nazanin" panose="00000400000000000000" pitchFamily="2" charset="-78"/>
              </a:rPr>
              <a:t>گام </a:t>
            </a:r>
            <a:r>
              <a:rPr lang="fa-IR" sz="1600" dirty="0">
                <a:solidFill>
                  <a:srgbClr val="FFC000"/>
                </a:solidFill>
                <a:cs typeface="B Nazanin" panose="00000400000000000000" pitchFamily="2" charset="-78"/>
              </a:rPr>
              <a:t>سوم</a:t>
            </a:r>
            <a:r>
              <a:rPr lang="fa-IR" sz="1600" dirty="0">
                <a:solidFill>
                  <a:prstClr val="white"/>
                </a:solidFill>
                <a:cs typeface="B Nazanin" panose="00000400000000000000" pitchFamily="2" charset="-78"/>
              </a:rPr>
              <a:t> ماما: تصمیم</a:t>
            </a:r>
          </a:p>
        </p:txBody>
      </p:sp>
      <p:pic>
        <p:nvPicPr>
          <p:cNvPr id="39" name="Picture 10" descr="Description: C:\Users\agmotlagh\Pictures\wh1114_fig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44"/>
          <a:stretch>
            <a:fillRect/>
          </a:stretch>
        </p:blipFill>
        <p:spPr bwMode="auto">
          <a:xfrm>
            <a:off x="196597" y="1190278"/>
            <a:ext cx="2578605" cy="1567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277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9323865"/>
              </p:ext>
            </p:extLst>
          </p:nvPr>
        </p:nvGraphicFramePr>
        <p:xfrm>
          <a:off x="1536646" y="2133600"/>
          <a:ext cx="6616754" cy="36917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558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63000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8116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045765">
                <a:tc>
                  <a:txBody>
                    <a:bodyPr/>
                    <a:lstStyle/>
                    <a:p>
                      <a:pPr algn="ctr" rtl="1"/>
                      <a:r>
                        <a:rPr lang="fa-IR" sz="2400" dirty="0">
                          <a:cs typeface="B Koodak" panose="00000700000000000000" pitchFamily="2" charset="-78"/>
                        </a:rPr>
                        <a:t>درصد</a:t>
                      </a:r>
                      <a:endParaRPr lang="en-US" sz="2400" dirty="0">
                        <a:cs typeface="B Koodak" panose="00000700000000000000" pitchFamily="2" charset="-78"/>
                      </a:endParaRPr>
                    </a:p>
                  </a:txBody>
                  <a:tcPr marL="68580" marR="68580" marT="34290" marB="3429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400" dirty="0">
                          <a:cs typeface="B Koodak" panose="00000700000000000000" pitchFamily="2" charset="-78"/>
                        </a:rPr>
                        <a:t>گروه</a:t>
                      </a:r>
                      <a:endParaRPr lang="en-US" sz="2400" dirty="0">
                        <a:cs typeface="B Koodak" panose="00000700000000000000" pitchFamily="2" charset="-78"/>
                      </a:endParaRPr>
                    </a:p>
                  </a:txBody>
                  <a:tcPr marL="68580" marR="68580" marT="34290" marB="3429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400" dirty="0">
                          <a:cs typeface="B Koodak" panose="00000700000000000000" pitchFamily="2" charset="-78"/>
                        </a:rPr>
                        <a:t>وضعیت</a:t>
                      </a:r>
                      <a:endParaRPr lang="en-US" sz="2400" dirty="0">
                        <a:cs typeface="B Koodak" panose="00000700000000000000" pitchFamily="2" charset="-78"/>
                      </a:endParaRPr>
                    </a:p>
                  </a:txBody>
                  <a:tcPr marL="68580" marR="68580" marT="34290" marB="34290" anchor="ctr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55658">
                <a:tc>
                  <a:txBody>
                    <a:bodyPr/>
                    <a:lstStyle/>
                    <a:p>
                      <a:pPr algn="ctr" rtl="1"/>
                      <a:r>
                        <a:rPr lang="fa-IR" sz="2400" baseline="0" dirty="0">
                          <a:cs typeface="B Koodak" panose="00000700000000000000" pitchFamily="2" charset="-78"/>
                        </a:rPr>
                        <a:t>1.5 %</a:t>
                      </a:r>
                      <a:endParaRPr lang="en-US" sz="2400" dirty="0">
                        <a:cs typeface="B Koodak" panose="00000700000000000000" pitchFamily="2" charset="-78"/>
                      </a:endParaRPr>
                    </a:p>
                  </a:txBody>
                  <a:tcPr marL="68580" marR="68580" marT="34290" marB="3429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400" dirty="0">
                          <a:cs typeface="B Koodak" panose="00000700000000000000" pitchFamily="2" charset="-78"/>
                        </a:rPr>
                        <a:t>دارای سابقه</a:t>
                      </a:r>
                      <a:r>
                        <a:rPr lang="fa-IR" sz="2400" baseline="0" dirty="0">
                          <a:cs typeface="B Koodak" panose="00000700000000000000" pitchFamily="2" charset="-78"/>
                        </a:rPr>
                        <a:t> فردی یا خانوادگی مثبت</a:t>
                      </a:r>
                      <a:endParaRPr lang="en-US" sz="2400" dirty="0">
                        <a:cs typeface="B Koodak" panose="00000700000000000000" pitchFamily="2" charset="-78"/>
                      </a:endParaRPr>
                    </a:p>
                  </a:txBody>
                  <a:tcPr marL="68580" marR="68580" marT="34290" marB="3429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1"/>
                      <a:r>
                        <a:rPr lang="fa-IR" sz="2400" dirty="0">
                          <a:cs typeface="B Koodak" panose="00000700000000000000" pitchFamily="2" charset="-78"/>
                        </a:rPr>
                        <a:t>پر</a:t>
                      </a:r>
                      <a:r>
                        <a:rPr lang="fa-IR" sz="2400" baseline="0" dirty="0">
                          <a:cs typeface="B Koodak" panose="00000700000000000000" pitchFamily="2" charset="-78"/>
                        </a:rPr>
                        <a:t> خطر</a:t>
                      </a:r>
                      <a:endParaRPr lang="en-US" sz="2400" dirty="0">
                        <a:cs typeface="B Koodak" panose="00000700000000000000" pitchFamily="2" charset="-78"/>
                      </a:endParaRPr>
                    </a:p>
                  </a:txBody>
                  <a:tcPr marL="68580" marR="68580" marT="34290" marB="3429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55658">
                <a:tc>
                  <a:txBody>
                    <a:bodyPr/>
                    <a:lstStyle/>
                    <a:p>
                      <a:pPr algn="ctr" rtl="1"/>
                      <a:r>
                        <a:rPr lang="fa-IR" sz="2400" dirty="0">
                          <a:cs typeface="B Koodak" panose="00000700000000000000" pitchFamily="2" charset="-78"/>
                        </a:rPr>
                        <a:t>3.5  %</a:t>
                      </a:r>
                      <a:endParaRPr lang="en-US" sz="2400" dirty="0">
                        <a:cs typeface="B Koodak" panose="00000700000000000000" pitchFamily="2" charset="-78"/>
                      </a:endParaRPr>
                    </a:p>
                  </a:txBody>
                  <a:tcPr marL="68580" marR="68580" marT="34290" marB="3429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400" dirty="0">
                          <a:cs typeface="B Koodak" panose="00000700000000000000" pitchFamily="2" charset="-78"/>
                        </a:rPr>
                        <a:t>دارای علامت</a:t>
                      </a:r>
                      <a:r>
                        <a:rPr lang="fa-IR" sz="2400" baseline="0" dirty="0">
                          <a:cs typeface="B Koodak" panose="00000700000000000000" pitchFamily="2" charset="-78"/>
                        </a:rPr>
                        <a:t> یا</a:t>
                      </a:r>
                      <a:r>
                        <a:rPr lang="fa-IR" sz="2400" dirty="0">
                          <a:cs typeface="B Koodak" panose="00000700000000000000" pitchFamily="2" charset="-78"/>
                        </a:rPr>
                        <a:t> معاینه</a:t>
                      </a:r>
                      <a:r>
                        <a:rPr lang="fa-IR" sz="2400" baseline="0" dirty="0">
                          <a:cs typeface="B Koodak" panose="00000700000000000000" pitchFamily="2" charset="-78"/>
                        </a:rPr>
                        <a:t> غیر طبیعی</a:t>
                      </a:r>
                      <a:endParaRPr lang="en-US" sz="2400" dirty="0">
                        <a:cs typeface="B Koodak" panose="00000700000000000000" pitchFamily="2" charset="-78"/>
                      </a:endParaRPr>
                    </a:p>
                  </a:txBody>
                  <a:tcPr marL="68580" marR="68580" marT="34290" marB="3429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rtl="1"/>
                      <a:endParaRPr lang="en-US" dirty="0">
                        <a:cs typeface="B Koodak" panose="000007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045765">
                <a:tc>
                  <a:txBody>
                    <a:bodyPr/>
                    <a:lstStyle/>
                    <a:p>
                      <a:pPr algn="ctr" rtl="1"/>
                      <a:r>
                        <a:rPr lang="fa-IR" sz="2400" dirty="0">
                          <a:solidFill>
                            <a:schemeClr val="tx1"/>
                          </a:solidFill>
                          <a:cs typeface="B Koodak" panose="00000700000000000000" pitchFamily="2" charset="-78"/>
                        </a:rPr>
                        <a:t>5 %</a:t>
                      </a:r>
                      <a:endParaRPr lang="en-US" sz="2400" dirty="0">
                        <a:solidFill>
                          <a:schemeClr val="tx1"/>
                        </a:solidFill>
                        <a:cs typeface="B Koodak" panose="00000700000000000000" pitchFamily="2" charset="-78"/>
                      </a:endParaRPr>
                    </a:p>
                  </a:txBody>
                  <a:tcPr marL="68580" marR="68580" marT="34290" marB="3429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400" dirty="0">
                          <a:solidFill>
                            <a:schemeClr val="tx1"/>
                          </a:solidFill>
                          <a:cs typeface="B Koodak" panose="00000700000000000000" pitchFamily="2" charset="-78"/>
                        </a:rPr>
                        <a:t>هر</a:t>
                      </a:r>
                      <a:r>
                        <a:rPr lang="fa-IR" sz="2400" baseline="0" dirty="0">
                          <a:solidFill>
                            <a:schemeClr val="tx1"/>
                          </a:solidFill>
                          <a:cs typeface="B Koodak" panose="00000700000000000000" pitchFamily="2" charset="-78"/>
                        </a:rPr>
                        <a:t> دو</a:t>
                      </a:r>
                      <a:endParaRPr lang="en-US" sz="2400" dirty="0">
                        <a:solidFill>
                          <a:schemeClr val="tx1"/>
                        </a:solidFill>
                        <a:cs typeface="B Koodak" panose="00000700000000000000" pitchFamily="2" charset="-78"/>
                      </a:endParaRPr>
                    </a:p>
                  </a:txBody>
                  <a:tcPr marL="68580" marR="68580" marT="34290" marB="3429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400" dirty="0">
                          <a:solidFill>
                            <a:schemeClr val="bg1"/>
                          </a:solidFill>
                          <a:cs typeface="B Koodak" panose="00000700000000000000" pitchFamily="2" charset="-78"/>
                        </a:rPr>
                        <a:t>مجموع</a:t>
                      </a:r>
                      <a:endParaRPr lang="en-US" sz="2400" dirty="0">
                        <a:solidFill>
                          <a:schemeClr val="bg1"/>
                        </a:solidFill>
                        <a:cs typeface="B Koodak" panose="00000700000000000000" pitchFamily="2" charset="-78"/>
                      </a:endParaRPr>
                    </a:p>
                  </a:txBody>
                  <a:tcPr marL="68580" marR="68580" marT="34290" marB="3429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6" name="Title 1">
            <a:extLst>
              <a:ext uri="{FF2B5EF4-FFF2-40B4-BE49-F238E27FC236}">
                <a16:creationId xmlns:a16="http://schemas.microsoft.com/office/drawing/2014/main" xmlns="" id="{C4CC2620-AE87-49B1-A78C-9727745372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2736"/>
          </a:xfrm>
        </p:spPr>
        <p:txBody>
          <a:bodyPr/>
          <a:lstStyle/>
          <a:p>
            <a:r>
              <a:rPr lang="fa-IR" sz="2000" b="1" dirty="0">
                <a:solidFill>
                  <a:srgbClr val="424456"/>
                </a:solidFill>
                <a:effectLst/>
                <a:latin typeface="Georgia"/>
                <a:cs typeface="B Mitra" pitchFamily="2" charset="-78"/>
              </a:rPr>
              <a:t>تشخیص زودهنگام سرطان</a:t>
            </a:r>
            <a:r>
              <a:rPr lang="fa-IR" sz="2000" b="0" dirty="0">
                <a:solidFill>
                  <a:srgbClr val="424456"/>
                </a:solidFill>
                <a:effectLst/>
                <a:latin typeface="Georgia"/>
                <a:cs typeface="B Mitra" pitchFamily="2" charset="-78"/>
              </a:rPr>
              <a:t/>
            </a:r>
            <a:br>
              <a:rPr lang="fa-IR" sz="2000" b="0" dirty="0">
                <a:solidFill>
                  <a:srgbClr val="424456"/>
                </a:solidFill>
                <a:effectLst/>
                <a:latin typeface="Georgia"/>
                <a:cs typeface="B Mitra" pitchFamily="2" charset="-78"/>
              </a:rPr>
            </a:br>
            <a:r>
              <a:rPr lang="fa-IR" sz="2000" b="0" dirty="0">
                <a:solidFill>
                  <a:srgbClr val="424456"/>
                </a:solidFill>
                <a:effectLst/>
                <a:latin typeface="Georgia"/>
                <a:cs typeface="B Mitra" pitchFamily="2" charset="-78"/>
              </a:rPr>
              <a:t>(فاز پایلوت سرطان پستان: دستاوردها)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9854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80975" y="3473073"/>
            <a:ext cx="2667000" cy="762000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b="1" dirty="0">
                <a:cs typeface="B Nazanin" panose="00000400000000000000" pitchFamily="2" charset="-78"/>
              </a:rPr>
              <a:t>تشخیص زودهنگام و غربالگری </a:t>
            </a:r>
          </a:p>
          <a:p>
            <a:pPr algn="ctr"/>
            <a:r>
              <a:rPr lang="fa-IR" b="1" dirty="0">
                <a:solidFill>
                  <a:srgbClr val="FFC000"/>
                </a:solidFill>
                <a:cs typeface="B Nazanin" panose="00000400000000000000" pitchFamily="2" charset="-78"/>
              </a:rPr>
              <a:t>سرطان روده بزرگ</a:t>
            </a:r>
            <a:endParaRPr lang="en-US" b="1" dirty="0">
              <a:solidFill>
                <a:srgbClr val="FFC000"/>
              </a:solidFill>
              <a:cs typeface="B Nazanin" panose="00000400000000000000" pitchFamily="2" charset="-78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148913" y="772689"/>
            <a:ext cx="1842686" cy="528685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1600" dirty="0">
                <a:solidFill>
                  <a:prstClr val="white"/>
                </a:solidFill>
                <a:cs typeface="B Nazanin" panose="00000400000000000000" pitchFamily="2" charset="-78"/>
              </a:rPr>
              <a:t>گام </a:t>
            </a:r>
            <a:r>
              <a:rPr lang="fa-IR" sz="1600" dirty="0">
                <a:solidFill>
                  <a:srgbClr val="FFC000"/>
                </a:solidFill>
                <a:cs typeface="B Nazanin" panose="00000400000000000000" pitchFamily="2" charset="-78"/>
              </a:rPr>
              <a:t>اول</a:t>
            </a:r>
            <a:r>
              <a:rPr lang="fa-IR" sz="1600" dirty="0">
                <a:solidFill>
                  <a:prstClr val="white"/>
                </a:solidFill>
                <a:cs typeface="B Nazanin" panose="00000400000000000000" pitchFamily="2" charset="-78"/>
              </a:rPr>
              <a:t> بهورز: شرح حال</a:t>
            </a:r>
          </a:p>
        </p:txBody>
      </p:sp>
      <p:sp>
        <p:nvSpPr>
          <p:cNvPr id="7" name="Right Brace 6"/>
          <p:cNvSpPr/>
          <p:nvPr/>
        </p:nvSpPr>
        <p:spPr>
          <a:xfrm>
            <a:off x="6524356" y="772689"/>
            <a:ext cx="460248" cy="1741911"/>
          </a:xfrm>
          <a:prstGeom prst="rightBrace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Rectangle 2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39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Right Brace 35"/>
          <p:cNvSpPr/>
          <p:nvPr/>
        </p:nvSpPr>
        <p:spPr>
          <a:xfrm>
            <a:off x="6524356" y="2715992"/>
            <a:ext cx="460248" cy="867936"/>
          </a:xfrm>
          <a:prstGeom prst="rightBrace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37" name="Right Brace 36"/>
          <p:cNvSpPr/>
          <p:nvPr/>
        </p:nvSpPr>
        <p:spPr>
          <a:xfrm>
            <a:off x="6527046" y="3657601"/>
            <a:ext cx="460248" cy="685799"/>
          </a:xfrm>
          <a:prstGeom prst="rightBrace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7172324" y="1985915"/>
            <a:ext cx="1819275" cy="528685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1600" dirty="0">
                <a:solidFill>
                  <a:prstClr val="white"/>
                </a:solidFill>
                <a:cs typeface="B Nazanin" panose="00000400000000000000" pitchFamily="2" charset="-78"/>
              </a:rPr>
              <a:t>گام </a:t>
            </a:r>
            <a:r>
              <a:rPr lang="fa-IR" sz="1600" dirty="0">
                <a:solidFill>
                  <a:srgbClr val="FFC000"/>
                </a:solidFill>
                <a:cs typeface="B Nazanin" panose="00000400000000000000" pitchFamily="2" charset="-78"/>
              </a:rPr>
              <a:t>سوم</a:t>
            </a:r>
            <a:r>
              <a:rPr lang="fa-IR" sz="1600" dirty="0">
                <a:solidFill>
                  <a:prstClr val="white"/>
                </a:solidFill>
                <a:cs typeface="B Nazanin" panose="00000400000000000000" pitchFamily="2" charset="-78"/>
              </a:rPr>
              <a:t> بهورز: تصمیم</a:t>
            </a:r>
          </a:p>
        </p:txBody>
      </p:sp>
      <p:graphicFrame>
        <p:nvGraphicFramePr>
          <p:cNvPr id="40" name="Diagram 39"/>
          <p:cNvGraphicFramePr/>
          <p:nvPr/>
        </p:nvGraphicFramePr>
        <p:xfrm>
          <a:off x="1485900" y="188640"/>
          <a:ext cx="5653488" cy="66076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1" name="Rounded Rectangle 40"/>
          <p:cNvSpPr/>
          <p:nvPr/>
        </p:nvSpPr>
        <p:spPr>
          <a:xfrm>
            <a:off x="7148912" y="1381754"/>
            <a:ext cx="1842687" cy="528685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1600" dirty="0">
                <a:solidFill>
                  <a:prstClr val="white"/>
                </a:solidFill>
                <a:cs typeface="B Nazanin" panose="00000400000000000000" pitchFamily="2" charset="-78"/>
              </a:rPr>
              <a:t>گام </a:t>
            </a:r>
            <a:r>
              <a:rPr lang="fa-IR" sz="1600" dirty="0">
                <a:solidFill>
                  <a:srgbClr val="FFC000"/>
                </a:solidFill>
                <a:cs typeface="B Nazanin" panose="00000400000000000000" pitchFamily="2" charset="-78"/>
              </a:rPr>
              <a:t>دوم</a:t>
            </a:r>
            <a:r>
              <a:rPr lang="fa-IR" sz="1600" dirty="0">
                <a:solidFill>
                  <a:prstClr val="white"/>
                </a:solidFill>
                <a:cs typeface="B Nazanin" panose="00000400000000000000" pitchFamily="2" charset="-78"/>
              </a:rPr>
              <a:t> بهورز: </a:t>
            </a:r>
            <a:r>
              <a:rPr lang="en-US" sz="1600" dirty="0">
                <a:solidFill>
                  <a:prstClr val="white"/>
                </a:solidFill>
                <a:cs typeface="B Nazanin" panose="00000400000000000000" pitchFamily="2" charset="-78"/>
              </a:rPr>
              <a:t>FIT</a:t>
            </a:r>
            <a:endParaRPr lang="fa-IR" sz="1600" dirty="0">
              <a:solidFill>
                <a:prstClr val="white"/>
              </a:solidFill>
              <a:cs typeface="B Nazanin" panose="00000400000000000000" pitchFamily="2" charset="-78"/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7139388" y="2885617"/>
            <a:ext cx="1852212" cy="528685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1600" dirty="0">
                <a:solidFill>
                  <a:prstClr val="white"/>
                </a:solidFill>
                <a:cs typeface="B Nazanin" panose="00000400000000000000" pitchFamily="2" charset="-78"/>
              </a:rPr>
              <a:t>گام </a:t>
            </a:r>
            <a:r>
              <a:rPr lang="fa-IR" sz="1600" dirty="0">
                <a:solidFill>
                  <a:srgbClr val="FFC000"/>
                </a:solidFill>
                <a:cs typeface="B Nazanin" panose="00000400000000000000" pitchFamily="2" charset="-78"/>
              </a:rPr>
              <a:t>اول</a:t>
            </a:r>
            <a:r>
              <a:rPr lang="fa-IR" sz="1600" dirty="0">
                <a:solidFill>
                  <a:prstClr val="white"/>
                </a:solidFill>
                <a:cs typeface="B Nazanin" panose="00000400000000000000" pitchFamily="2" charset="-78"/>
              </a:rPr>
              <a:t> پزشک: شرح حال</a:t>
            </a:r>
          </a:p>
        </p:txBody>
      </p:sp>
      <p:sp>
        <p:nvSpPr>
          <p:cNvPr id="43" name="Rounded Rectangle 42"/>
          <p:cNvSpPr/>
          <p:nvPr/>
        </p:nvSpPr>
        <p:spPr>
          <a:xfrm>
            <a:off x="7129863" y="3736157"/>
            <a:ext cx="1852212" cy="528685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1600" dirty="0">
                <a:solidFill>
                  <a:prstClr val="white"/>
                </a:solidFill>
                <a:cs typeface="B Nazanin" panose="00000400000000000000" pitchFamily="2" charset="-78"/>
              </a:rPr>
              <a:t>گام </a:t>
            </a:r>
            <a:r>
              <a:rPr lang="fa-IR" sz="1600" dirty="0">
                <a:solidFill>
                  <a:srgbClr val="FFC000"/>
                </a:solidFill>
                <a:cs typeface="B Nazanin" panose="00000400000000000000" pitchFamily="2" charset="-78"/>
              </a:rPr>
              <a:t>دوم</a:t>
            </a:r>
            <a:r>
              <a:rPr lang="fa-IR" sz="1600" dirty="0">
                <a:solidFill>
                  <a:prstClr val="white"/>
                </a:solidFill>
                <a:cs typeface="B Nazanin" panose="00000400000000000000" pitchFamily="2" charset="-78"/>
              </a:rPr>
              <a:t> پزشک: معاینه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7129862" y="5181599"/>
            <a:ext cx="1852212" cy="528685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1600" dirty="0">
                <a:solidFill>
                  <a:prstClr val="white"/>
                </a:solidFill>
                <a:cs typeface="B Nazanin" panose="00000400000000000000" pitchFamily="2" charset="-78"/>
              </a:rPr>
              <a:t>گام </a:t>
            </a:r>
            <a:r>
              <a:rPr lang="fa-IR" sz="1600" dirty="0">
                <a:solidFill>
                  <a:srgbClr val="FFC000"/>
                </a:solidFill>
                <a:cs typeface="B Nazanin" panose="00000400000000000000" pitchFamily="2" charset="-78"/>
              </a:rPr>
              <a:t>سوم</a:t>
            </a:r>
            <a:r>
              <a:rPr lang="fa-IR" sz="1600" dirty="0">
                <a:solidFill>
                  <a:prstClr val="white"/>
                </a:solidFill>
                <a:cs typeface="B Nazanin" panose="00000400000000000000" pitchFamily="2" charset="-78"/>
              </a:rPr>
              <a:t> پزشک: تصمیم</a:t>
            </a:r>
          </a:p>
        </p:txBody>
      </p:sp>
      <p:sp>
        <p:nvSpPr>
          <p:cNvPr id="45" name="Right Brace 44"/>
          <p:cNvSpPr/>
          <p:nvPr/>
        </p:nvSpPr>
        <p:spPr>
          <a:xfrm>
            <a:off x="6527046" y="4419600"/>
            <a:ext cx="460248" cy="1981199"/>
          </a:xfrm>
          <a:prstGeom prst="rightBrace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7" cstate="print"/>
          <a:srcRect l="50000" t="46032" r="31250" b="6349"/>
          <a:stretch/>
        </p:blipFill>
        <p:spPr>
          <a:xfrm>
            <a:off x="639699" y="4249753"/>
            <a:ext cx="1749552" cy="2084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463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8488746"/>
              </p:ext>
            </p:extLst>
          </p:nvPr>
        </p:nvGraphicFramePr>
        <p:xfrm>
          <a:off x="380999" y="1524000"/>
          <a:ext cx="8382001" cy="472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0420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2063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17147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907536">
                <a:tc>
                  <a:txBody>
                    <a:bodyPr/>
                    <a:lstStyle/>
                    <a:p>
                      <a:pPr algn="ctr" rtl="1"/>
                      <a:r>
                        <a:rPr lang="fa-IR" sz="2000" dirty="0">
                          <a:cs typeface="B Koodak" panose="00000700000000000000" pitchFamily="2" charset="-78"/>
                        </a:rPr>
                        <a:t>درصد</a:t>
                      </a:r>
                      <a:endParaRPr lang="en-US" sz="2000" dirty="0">
                        <a:cs typeface="B Koodak" panose="00000700000000000000" pitchFamily="2" charset="-78"/>
                      </a:endParaRPr>
                    </a:p>
                  </a:txBody>
                  <a:tcPr marL="68580" marR="68580" marT="34290" marB="3429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000" dirty="0">
                          <a:cs typeface="B Koodak" panose="00000700000000000000" pitchFamily="2" charset="-78"/>
                        </a:rPr>
                        <a:t>گروه</a:t>
                      </a:r>
                      <a:endParaRPr lang="en-US" sz="2000" dirty="0">
                        <a:cs typeface="B Koodak" panose="00000700000000000000" pitchFamily="2" charset="-78"/>
                      </a:endParaRPr>
                    </a:p>
                  </a:txBody>
                  <a:tcPr marL="68580" marR="68580" marT="34290" marB="3429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000" dirty="0">
                          <a:cs typeface="B Koodak" panose="00000700000000000000" pitchFamily="2" charset="-78"/>
                        </a:rPr>
                        <a:t>وضعیت</a:t>
                      </a:r>
                      <a:endParaRPr lang="en-US" sz="2000" dirty="0">
                        <a:cs typeface="B Koodak" panose="00000700000000000000" pitchFamily="2" charset="-78"/>
                      </a:endParaRPr>
                    </a:p>
                  </a:txBody>
                  <a:tcPr marL="68580" marR="68580" marT="34290" marB="34290" anchor="ctr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67264">
                <a:tc>
                  <a:txBody>
                    <a:bodyPr/>
                    <a:lstStyle/>
                    <a:p>
                      <a:pPr algn="ctr" rtl="1"/>
                      <a:r>
                        <a:rPr lang="fa-IR" sz="2000" dirty="0">
                          <a:cs typeface="B Koodak" panose="00000700000000000000" pitchFamily="2" charset="-78"/>
                        </a:rPr>
                        <a:t>0.5</a:t>
                      </a:r>
                      <a:r>
                        <a:rPr lang="fa-IR" sz="2000" baseline="0" dirty="0">
                          <a:cs typeface="B Koodak" panose="00000700000000000000" pitchFamily="2" charset="-78"/>
                        </a:rPr>
                        <a:t> %</a:t>
                      </a:r>
                      <a:endParaRPr lang="en-US" sz="2000" dirty="0">
                        <a:cs typeface="B Koodak" panose="00000700000000000000" pitchFamily="2" charset="-78"/>
                      </a:endParaRPr>
                    </a:p>
                  </a:txBody>
                  <a:tcPr marL="68580" marR="68580" marT="34290" marB="3429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000" dirty="0">
                          <a:cs typeface="B Koodak" panose="00000700000000000000" pitchFamily="2" charset="-78"/>
                        </a:rPr>
                        <a:t>سابقه فردی سرطان یا </a:t>
                      </a:r>
                      <a:r>
                        <a:rPr lang="fa-IR" sz="2000" dirty="0" err="1">
                          <a:cs typeface="B Koodak" panose="00000700000000000000" pitchFamily="2" charset="-78"/>
                        </a:rPr>
                        <a:t>آدنوم</a:t>
                      </a:r>
                      <a:endParaRPr lang="en-US" sz="2000" dirty="0">
                        <a:cs typeface="B Koodak" panose="00000700000000000000" pitchFamily="2" charset="-78"/>
                      </a:endParaRPr>
                    </a:p>
                  </a:txBody>
                  <a:tcPr marL="68580" marR="68580" marT="34290" marB="3429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rtl="1"/>
                      <a:r>
                        <a:rPr lang="fa-IR" sz="2000" dirty="0">
                          <a:cs typeface="B Koodak" panose="00000700000000000000" pitchFamily="2" charset="-78"/>
                        </a:rPr>
                        <a:t>پر</a:t>
                      </a:r>
                      <a:r>
                        <a:rPr lang="fa-IR" sz="2000" baseline="0" dirty="0">
                          <a:cs typeface="B Koodak" panose="00000700000000000000" pitchFamily="2" charset="-78"/>
                        </a:rPr>
                        <a:t> خطر</a:t>
                      </a:r>
                      <a:endParaRPr lang="en-US" sz="2000" dirty="0">
                        <a:cs typeface="B Koodak" panose="00000700000000000000" pitchFamily="2" charset="-78"/>
                      </a:endParaRPr>
                    </a:p>
                  </a:txBody>
                  <a:tcPr marL="68580" marR="68580" marT="34290" marB="3429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67264">
                <a:tc>
                  <a:txBody>
                    <a:bodyPr/>
                    <a:lstStyle/>
                    <a:p>
                      <a:pPr algn="ctr" rtl="1"/>
                      <a:r>
                        <a:rPr lang="fa-IR" sz="2000" dirty="0">
                          <a:cs typeface="B Koodak" panose="00000700000000000000" pitchFamily="2" charset="-78"/>
                        </a:rPr>
                        <a:t>1 %</a:t>
                      </a:r>
                      <a:endParaRPr lang="en-US" sz="2000" dirty="0">
                        <a:cs typeface="B Koodak" panose="00000700000000000000" pitchFamily="2" charset="-78"/>
                      </a:endParaRPr>
                    </a:p>
                  </a:txBody>
                  <a:tcPr marL="68580" marR="68580" marT="34290" marB="3429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2000" dirty="0">
                          <a:cs typeface="B Koodak" panose="00000700000000000000" pitchFamily="2" charset="-78"/>
                        </a:rPr>
                        <a:t>سابقه خانوادگی سرطان یا </a:t>
                      </a:r>
                      <a:r>
                        <a:rPr lang="fa-IR" sz="2000" dirty="0" err="1">
                          <a:cs typeface="B Koodak" panose="00000700000000000000" pitchFamily="2" charset="-78"/>
                        </a:rPr>
                        <a:t>آدنوم</a:t>
                      </a:r>
                      <a:endParaRPr lang="en-US" sz="2000" dirty="0">
                        <a:cs typeface="B Koodak" panose="00000700000000000000" pitchFamily="2" charset="-78"/>
                      </a:endParaRPr>
                    </a:p>
                  </a:txBody>
                  <a:tcPr marL="68580" marR="68580" marT="34290" marB="3429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rtl="1"/>
                      <a:endParaRPr lang="en-US" dirty="0">
                        <a:cs typeface="B Koodak" panose="000007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67264">
                <a:tc>
                  <a:txBody>
                    <a:bodyPr/>
                    <a:lstStyle/>
                    <a:p>
                      <a:pPr algn="ctr" rtl="1"/>
                      <a:r>
                        <a:rPr lang="fa-IR" sz="2000" dirty="0">
                          <a:cs typeface="B Koodak" panose="00000700000000000000" pitchFamily="2" charset="-78"/>
                        </a:rPr>
                        <a:t>2</a:t>
                      </a:r>
                      <a:r>
                        <a:rPr lang="fa-IR" sz="2000" baseline="0" dirty="0">
                          <a:cs typeface="B Koodak" panose="00000700000000000000" pitchFamily="2" charset="-78"/>
                        </a:rPr>
                        <a:t> %</a:t>
                      </a:r>
                      <a:endParaRPr lang="en-US" sz="2000" dirty="0">
                        <a:cs typeface="B Koodak" panose="00000700000000000000" pitchFamily="2" charset="-78"/>
                      </a:endParaRPr>
                    </a:p>
                  </a:txBody>
                  <a:tcPr marL="68580" marR="68580" marT="34290" marB="3429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000" dirty="0">
                          <a:cs typeface="B Koodak" panose="00000700000000000000" pitchFamily="2" charset="-78"/>
                        </a:rPr>
                        <a:t>علامت دار</a:t>
                      </a:r>
                      <a:endParaRPr lang="en-US" sz="2000" dirty="0">
                        <a:cs typeface="B Koodak" panose="00000700000000000000" pitchFamily="2" charset="-78"/>
                      </a:endParaRPr>
                    </a:p>
                  </a:txBody>
                  <a:tcPr marL="68580" marR="68580" marT="34290" marB="3429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rtl="1"/>
                      <a:endParaRPr lang="en-US" dirty="0">
                        <a:cs typeface="B Koodak" panose="000007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907536">
                <a:tc>
                  <a:txBody>
                    <a:bodyPr/>
                    <a:lstStyle/>
                    <a:p>
                      <a:pPr algn="ctr" rtl="1"/>
                      <a:r>
                        <a:rPr lang="fa-IR" sz="2000" dirty="0">
                          <a:cs typeface="B Koodak" panose="00000700000000000000" pitchFamily="2" charset="-78"/>
                        </a:rPr>
                        <a:t>1 %</a:t>
                      </a:r>
                      <a:endParaRPr lang="en-US" sz="2000" dirty="0">
                        <a:cs typeface="B Koodak" panose="00000700000000000000" pitchFamily="2" charset="-78"/>
                      </a:endParaRPr>
                    </a:p>
                  </a:txBody>
                  <a:tcPr marL="68580" marR="68580" marT="34290" marB="3429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000" dirty="0">
                          <a:cs typeface="B Koodak" panose="00000700000000000000" pitchFamily="2" charset="-78"/>
                        </a:rPr>
                        <a:t>صرفا </a:t>
                      </a:r>
                      <a:r>
                        <a:rPr lang="en-US" sz="2000" dirty="0">
                          <a:cs typeface="B Koodak" panose="00000700000000000000" pitchFamily="2" charset="-78"/>
                        </a:rPr>
                        <a:t>FIT</a:t>
                      </a:r>
                      <a:r>
                        <a:rPr lang="fa-IR" sz="2000" dirty="0">
                          <a:cs typeface="B Koodak" panose="00000700000000000000" pitchFamily="2" charset="-78"/>
                        </a:rPr>
                        <a:t> مثبت</a:t>
                      </a:r>
                      <a:endParaRPr lang="en-US" sz="2000" dirty="0">
                        <a:cs typeface="B Koodak" panose="00000700000000000000" pitchFamily="2" charset="-78"/>
                      </a:endParaRPr>
                    </a:p>
                  </a:txBody>
                  <a:tcPr marL="68580" marR="68580" marT="34290" marB="3429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000" dirty="0">
                          <a:cs typeface="B Koodak" panose="00000700000000000000" pitchFamily="2" charset="-78"/>
                        </a:rPr>
                        <a:t>خطر متوسط</a:t>
                      </a:r>
                      <a:endParaRPr lang="en-US" sz="2000" dirty="0">
                        <a:cs typeface="B Koodak" panose="00000700000000000000" pitchFamily="2" charset="-78"/>
                      </a:endParaRPr>
                    </a:p>
                  </a:txBody>
                  <a:tcPr marL="68580" marR="68580" marT="34290" marB="34290"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907536">
                <a:tc>
                  <a:txBody>
                    <a:bodyPr/>
                    <a:lstStyle/>
                    <a:p>
                      <a:pPr algn="ctr" rtl="1"/>
                      <a:r>
                        <a:rPr lang="fa-IR" sz="2000" dirty="0">
                          <a:cs typeface="B Koodak" panose="00000700000000000000" pitchFamily="2" charset="-78"/>
                        </a:rPr>
                        <a:t>4.5 %</a:t>
                      </a:r>
                      <a:endParaRPr lang="en-US" sz="2000" dirty="0">
                        <a:cs typeface="B Koodak" panose="00000700000000000000" pitchFamily="2" charset="-78"/>
                      </a:endParaRPr>
                    </a:p>
                  </a:txBody>
                  <a:tcPr marL="68580" marR="68580" marT="34290" marB="3429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000" dirty="0">
                          <a:cs typeface="B Koodak" panose="00000700000000000000" pitchFamily="2" charset="-78"/>
                        </a:rPr>
                        <a:t>همه گروه ها</a:t>
                      </a:r>
                      <a:endParaRPr lang="en-US" sz="2000" dirty="0">
                        <a:cs typeface="B Koodak" panose="00000700000000000000" pitchFamily="2" charset="-78"/>
                      </a:endParaRPr>
                    </a:p>
                  </a:txBody>
                  <a:tcPr marL="68580" marR="68580" marT="34290" marB="3429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000" dirty="0">
                          <a:solidFill>
                            <a:schemeClr val="bg1"/>
                          </a:solidFill>
                          <a:cs typeface="B Koodak" panose="00000700000000000000" pitchFamily="2" charset="-78"/>
                        </a:rPr>
                        <a:t>مجموع</a:t>
                      </a:r>
                      <a:endParaRPr lang="en-US" sz="2000" dirty="0">
                        <a:solidFill>
                          <a:schemeClr val="bg1"/>
                        </a:solidFill>
                        <a:cs typeface="B Koodak" panose="00000700000000000000" pitchFamily="2" charset="-78"/>
                      </a:endParaRPr>
                    </a:p>
                  </a:txBody>
                  <a:tcPr marL="68580" marR="68580" marT="34290" marB="3429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9" name="Title 1">
            <a:extLst>
              <a:ext uri="{FF2B5EF4-FFF2-40B4-BE49-F238E27FC236}">
                <a16:creationId xmlns:a16="http://schemas.microsoft.com/office/drawing/2014/main" xmlns="" id="{34AE4C50-EC41-4683-A8C0-79E007C1C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2736"/>
          </a:xfrm>
        </p:spPr>
        <p:txBody>
          <a:bodyPr/>
          <a:lstStyle/>
          <a:p>
            <a:r>
              <a:rPr lang="fa-IR" sz="2000" b="1" dirty="0">
                <a:solidFill>
                  <a:srgbClr val="424456"/>
                </a:solidFill>
                <a:effectLst/>
                <a:latin typeface="Georgia"/>
                <a:cs typeface="B Mitra" pitchFamily="2" charset="-78"/>
              </a:rPr>
              <a:t>تشخیص زودهنگام سرطان</a:t>
            </a:r>
            <a:r>
              <a:rPr lang="fa-IR" sz="2000" b="0" dirty="0">
                <a:solidFill>
                  <a:srgbClr val="424456"/>
                </a:solidFill>
                <a:effectLst/>
                <a:latin typeface="Georgia"/>
                <a:cs typeface="B Mitra" pitchFamily="2" charset="-78"/>
              </a:rPr>
              <a:t/>
            </a:r>
            <a:br>
              <a:rPr lang="fa-IR" sz="2000" b="0" dirty="0">
                <a:solidFill>
                  <a:srgbClr val="424456"/>
                </a:solidFill>
                <a:effectLst/>
                <a:latin typeface="Georgia"/>
                <a:cs typeface="B Mitra" pitchFamily="2" charset="-78"/>
              </a:rPr>
            </a:br>
            <a:r>
              <a:rPr lang="fa-IR" sz="2000" b="0" dirty="0">
                <a:solidFill>
                  <a:srgbClr val="424456"/>
                </a:solidFill>
                <a:effectLst/>
                <a:latin typeface="Georgia"/>
                <a:cs typeface="B Mitra" pitchFamily="2" charset="-78"/>
              </a:rPr>
              <a:t>(فاز پایلوت سرطان روده بزرگ: دستاوردها)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7079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ight Brace 7"/>
          <p:cNvSpPr/>
          <p:nvPr/>
        </p:nvSpPr>
        <p:spPr>
          <a:xfrm>
            <a:off x="6693027" y="914400"/>
            <a:ext cx="460248" cy="1257300"/>
          </a:xfrm>
          <a:prstGeom prst="rightBrace">
            <a:avLst/>
          </a:prstGeom>
          <a:ln>
            <a:solidFill>
              <a:schemeClr val="accent5">
                <a:lumMod val="2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92" name="Rounded Rectangle 91"/>
          <p:cNvSpPr/>
          <p:nvPr/>
        </p:nvSpPr>
        <p:spPr>
          <a:xfrm>
            <a:off x="152400" y="381000"/>
            <a:ext cx="2667000" cy="762000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2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B Nazanin" panose="00000400000000000000" pitchFamily="2" charset="-78"/>
              </a:rPr>
              <a:t>تشخیص زودهنگام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/>
                <a:ea typeface="+mn-ea"/>
                <a:cs typeface="B Nazanin" panose="00000400000000000000" pitchFamily="2" charset="-78"/>
              </a:rPr>
              <a:t>سرطان دهانه رحم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Arial"/>
              <a:ea typeface="+mn-ea"/>
              <a:cs typeface="B Nazanin" panose="00000400000000000000" pitchFamily="2" charset="-78"/>
            </a:endParaRPr>
          </a:p>
        </p:txBody>
      </p:sp>
      <p:pic>
        <p:nvPicPr>
          <p:cNvPr id="93" name="Picture 92" descr="Description: G:\Cervical sampling\pap-smear-and-hpv-dna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7332" y="1181100"/>
            <a:ext cx="2572068" cy="1254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4" name="Rounded Rectangle 93"/>
          <p:cNvSpPr/>
          <p:nvPr/>
        </p:nvSpPr>
        <p:spPr>
          <a:xfrm>
            <a:off x="7258050" y="1279795"/>
            <a:ext cx="1809750" cy="528685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B Nazanin" panose="00000400000000000000" pitchFamily="2" charset="-78"/>
              </a:rPr>
              <a:t>گام </a:t>
            </a:r>
            <a:r>
              <a:rPr kumimoji="0" lang="fa-IR" sz="16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/>
                <a:ea typeface="+mn-ea"/>
                <a:cs typeface="B Nazanin" panose="00000400000000000000" pitchFamily="2" charset="-78"/>
              </a:rPr>
              <a:t>اول</a:t>
            </a:r>
            <a:r>
              <a:rPr kumimoji="0" lang="fa-IR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B Nazanin" panose="00000400000000000000" pitchFamily="2" charset="-78"/>
              </a:rPr>
              <a:t> بهورز: ارزیابی</a:t>
            </a:r>
          </a:p>
        </p:txBody>
      </p:sp>
      <p:sp>
        <p:nvSpPr>
          <p:cNvPr id="95" name="Right Brace 94"/>
          <p:cNvSpPr/>
          <p:nvPr/>
        </p:nvSpPr>
        <p:spPr>
          <a:xfrm rot="10800000">
            <a:off x="457200" y="2667000"/>
            <a:ext cx="384048" cy="2819400"/>
          </a:xfrm>
          <a:prstGeom prst="rightBrace">
            <a:avLst/>
          </a:prstGeom>
          <a:ln>
            <a:solidFill>
              <a:schemeClr val="accent5">
                <a:lumMod val="2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96" name="Rounded Rectangle 95"/>
          <p:cNvSpPr/>
          <p:nvPr/>
        </p:nvSpPr>
        <p:spPr>
          <a:xfrm>
            <a:off x="647700" y="5638800"/>
            <a:ext cx="1676400" cy="528685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B Nazanin" panose="00000400000000000000" pitchFamily="2" charset="-78"/>
              </a:rPr>
              <a:t>گام </a:t>
            </a:r>
            <a:r>
              <a:rPr kumimoji="0" lang="fa-IR" sz="16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/>
                <a:ea typeface="+mn-ea"/>
                <a:cs typeface="B Nazanin" panose="00000400000000000000" pitchFamily="2" charset="-78"/>
              </a:rPr>
              <a:t>دوم</a:t>
            </a:r>
            <a:r>
              <a:rPr kumimoji="0" lang="fa-IR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B Nazanin" panose="00000400000000000000" pitchFamily="2" charset="-78"/>
              </a:rPr>
              <a:t> بهورز: تصمیم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233738F5-83F4-4F0B-AFDE-F3F69347D6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575" y="260648"/>
            <a:ext cx="6045327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396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vista.ir/include/lifestyle/images/2a21fa6fa4dcea5cf53dc91fd5217fb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107" y="4881231"/>
            <a:ext cx="142494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7239000" y="1766274"/>
            <a:ext cx="1876425" cy="676369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B Nazanin" panose="00000400000000000000" pitchFamily="2" charset="-78"/>
              </a:rPr>
              <a:t>گام </a:t>
            </a:r>
            <a:r>
              <a:rPr kumimoji="0" lang="fa-IR" sz="16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/>
                <a:ea typeface="+mn-ea"/>
                <a:cs typeface="B Nazanin" panose="00000400000000000000" pitchFamily="2" charset="-78"/>
              </a:rPr>
              <a:t>اول</a:t>
            </a:r>
            <a:r>
              <a:rPr kumimoji="0" lang="fa-IR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B Nazanin" panose="00000400000000000000" pitchFamily="2" charset="-78"/>
              </a:rPr>
              <a:t> ماما</a:t>
            </a:r>
          </a:p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B Nazanin" panose="00000400000000000000" pitchFamily="2" charset="-78"/>
              </a:rPr>
              <a:t>تست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B Nazanin" panose="00000400000000000000" pitchFamily="2" charset="-78"/>
              </a:rPr>
              <a:t>HPV</a:t>
            </a:r>
            <a:r>
              <a:rPr kumimoji="0" lang="fa-IR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B Nazanin" panose="00000400000000000000" pitchFamily="2" charset="-78"/>
              </a:rPr>
              <a:t> و پاپ اسمیر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B Nazanin" panose="00000400000000000000" pitchFamily="2" charset="-78"/>
            </a:endParaRPr>
          </a:p>
        </p:txBody>
      </p:sp>
      <p:sp>
        <p:nvSpPr>
          <p:cNvPr id="9" name="Right Brace 8"/>
          <p:cNvSpPr/>
          <p:nvPr/>
        </p:nvSpPr>
        <p:spPr>
          <a:xfrm>
            <a:off x="6593705" y="1541918"/>
            <a:ext cx="460248" cy="1125082"/>
          </a:xfrm>
          <a:prstGeom prst="rightBrace">
            <a:avLst/>
          </a:prstGeom>
          <a:ln>
            <a:solidFill>
              <a:schemeClr val="accent5">
                <a:lumMod val="2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39065" y="4119231"/>
            <a:ext cx="2667000" cy="762000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2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B Nazanin" panose="00000400000000000000" pitchFamily="2" charset="-78"/>
              </a:rPr>
              <a:t>غربالگری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/>
                <a:ea typeface="+mn-ea"/>
                <a:cs typeface="B Nazanin" panose="00000400000000000000" pitchFamily="2" charset="-78"/>
              </a:rPr>
              <a:t>سرطان دهانه رحم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Arial"/>
              <a:ea typeface="+mn-ea"/>
              <a:cs typeface="B Nazanin" panose="00000400000000000000" pitchFamily="2" charset="-78"/>
            </a:endParaRPr>
          </a:p>
        </p:txBody>
      </p:sp>
      <p:sp>
        <p:nvSpPr>
          <p:cNvPr id="10" name="Right Brace 9"/>
          <p:cNvSpPr/>
          <p:nvPr/>
        </p:nvSpPr>
        <p:spPr>
          <a:xfrm>
            <a:off x="6593705" y="2971234"/>
            <a:ext cx="460248" cy="2972365"/>
          </a:xfrm>
          <a:prstGeom prst="rightBrace">
            <a:avLst/>
          </a:prstGeom>
          <a:ln>
            <a:solidFill>
              <a:schemeClr val="accent5">
                <a:lumMod val="2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7267575" y="4119231"/>
            <a:ext cx="1876425" cy="676369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B Nazanin" panose="00000400000000000000" pitchFamily="2" charset="-78"/>
              </a:rPr>
              <a:t>گام </a:t>
            </a:r>
            <a:r>
              <a:rPr kumimoji="0" lang="fa-IR" sz="16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/>
                <a:ea typeface="+mn-ea"/>
                <a:cs typeface="B Nazanin" panose="00000400000000000000" pitchFamily="2" charset="-78"/>
              </a:rPr>
              <a:t>دوم</a:t>
            </a:r>
            <a:r>
              <a:rPr kumimoji="0" lang="fa-IR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B Nazanin" panose="00000400000000000000" pitchFamily="2" charset="-78"/>
              </a:rPr>
              <a:t> ماما</a:t>
            </a:r>
          </a:p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B Nazanin" panose="00000400000000000000" pitchFamily="2" charset="-78"/>
              </a:rPr>
              <a:t>تصمیم گیری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B Nazanin" panose="00000400000000000000" pitchFamily="2" charset="-78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341DB9A-A307-43EA-BF8E-6464A65EF9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600" y="-27709"/>
            <a:ext cx="578234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758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9BEFF07-8325-4583-999E-EC370E9FA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z="2000" b="1" dirty="0">
                <a:solidFill>
                  <a:srgbClr val="424456"/>
                </a:solidFill>
                <a:effectLst/>
                <a:latin typeface="Georgia"/>
                <a:cs typeface="B Mitra" pitchFamily="2" charset="-78"/>
              </a:rPr>
              <a:t>تشخیص زودهنگام سرطان</a:t>
            </a:r>
            <a:r>
              <a:rPr lang="fa-IR" sz="2000" b="0" dirty="0">
                <a:solidFill>
                  <a:srgbClr val="424456"/>
                </a:solidFill>
                <a:effectLst/>
                <a:latin typeface="Georgia"/>
                <a:cs typeface="B Mitra" pitchFamily="2" charset="-78"/>
              </a:rPr>
              <a:t/>
            </a:r>
            <a:br>
              <a:rPr lang="fa-IR" sz="2000" b="0" dirty="0">
                <a:solidFill>
                  <a:srgbClr val="424456"/>
                </a:solidFill>
                <a:effectLst/>
                <a:latin typeface="Georgia"/>
                <a:cs typeface="B Mitra" pitchFamily="2" charset="-78"/>
              </a:rPr>
            </a:br>
            <a:r>
              <a:rPr lang="fa-IR" sz="2000" b="0" dirty="0">
                <a:solidFill>
                  <a:srgbClr val="424456"/>
                </a:solidFill>
                <a:effectLst/>
                <a:latin typeface="Georgia"/>
                <a:cs typeface="B Mitra" pitchFamily="2" charset="-78"/>
              </a:rPr>
              <a:t>(نظام ارجاع در </a:t>
            </a:r>
            <a:r>
              <a:rPr lang="fa-IR" sz="2000" b="0" dirty="0" smtClean="0">
                <a:solidFill>
                  <a:srgbClr val="424456"/>
                </a:solidFill>
                <a:effectLst/>
                <a:latin typeface="Georgia"/>
                <a:cs typeface="B Mitra" pitchFamily="2" charset="-78"/>
              </a:rPr>
              <a:t>سرطان، </a:t>
            </a:r>
            <a:r>
              <a:rPr lang="fa-IR" sz="2000" b="0" dirty="0">
                <a:solidFill>
                  <a:srgbClr val="424456"/>
                </a:solidFill>
                <a:effectLst/>
                <a:latin typeface="Georgia"/>
                <a:cs typeface="B Mitra" pitchFamily="2" charset="-78"/>
              </a:rPr>
              <a:t>شهر)</a:t>
            </a:r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F29CD3EE-25F0-4F60-BC79-52D2D1544B99}"/>
              </a:ext>
            </a:extLst>
          </p:cNvPr>
          <p:cNvGrpSpPr/>
          <p:nvPr/>
        </p:nvGrpSpPr>
        <p:grpSpPr>
          <a:xfrm>
            <a:off x="1979712" y="1681796"/>
            <a:ext cx="5112568" cy="4123467"/>
            <a:chOff x="0" y="0"/>
            <a:chExt cx="3023870" cy="3494519"/>
          </a:xfrm>
        </p:grpSpPr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xmlns="" id="{AB8CF0AC-0063-4DE1-922A-69EA4F9A5D80}"/>
                </a:ext>
              </a:extLst>
            </p:cNvPr>
            <p:cNvCxnSpPr/>
            <p:nvPr/>
          </p:nvCxnSpPr>
          <p:spPr>
            <a:xfrm>
              <a:off x="1522863" y="741102"/>
              <a:ext cx="0" cy="43815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  <a:effectLst/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xmlns="" id="{13C1DC93-4DC1-4800-968F-F3F74D411461}"/>
                </a:ext>
              </a:extLst>
            </p:cNvPr>
            <p:cNvGrpSpPr/>
            <p:nvPr/>
          </p:nvGrpSpPr>
          <p:grpSpPr>
            <a:xfrm>
              <a:off x="0" y="2415654"/>
              <a:ext cx="3023870" cy="1078865"/>
              <a:chOff x="0" y="0"/>
              <a:chExt cx="3023870" cy="1078865"/>
            </a:xfrm>
          </p:grpSpPr>
          <p:sp>
            <p:nvSpPr>
              <p:cNvPr id="17" name="Rounded Rectangle 4">
                <a:extLst>
                  <a:ext uri="{FF2B5EF4-FFF2-40B4-BE49-F238E27FC236}">
                    <a16:creationId xmlns:a16="http://schemas.microsoft.com/office/drawing/2014/main" xmlns="" id="{B21EDBFB-E701-47BF-B81E-AF322D06C3D9}"/>
                  </a:ext>
                </a:extLst>
              </p:cNvPr>
              <p:cNvSpPr/>
              <p:nvPr/>
            </p:nvSpPr>
            <p:spPr>
              <a:xfrm>
                <a:off x="0" y="13648"/>
                <a:ext cx="3023870" cy="738031"/>
              </a:xfrm>
              <a:prstGeom prst="roundRect">
                <a:avLst/>
              </a:prstGeom>
              <a:solidFill>
                <a:srgbClr val="FEF8F4"/>
              </a:solidFill>
              <a:ln w="19050"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r" rtl="1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a-IR" sz="1400" b="1" dirty="0">
                    <a:effectLst/>
                    <a:ea typeface="Calibri" panose="020F0502020204030204" pitchFamily="34" charset="0"/>
                    <a:cs typeface="B Nazanin" panose="00000400000000000000" pitchFamily="2" charset="-78"/>
                  </a:rPr>
                  <a:t>بیمارستان </a:t>
                </a:r>
                <a:endParaRPr lang="en-US" sz="1100" dirty="0">
                  <a:effectLst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r" rtl="1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a-IR" sz="1100" b="1" dirty="0">
                    <a:solidFill>
                      <a:srgbClr val="7030A0"/>
                    </a:solidFill>
                    <a:effectLst/>
                    <a:ea typeface="Calibri" panose="020F0502020204030204" pitchFamily="34" charset="0"/>
                    <a:cs typeface="B Nazanin" panose="00000400000000000000" pitchFamily="2" charset="-78"/>
                  </a:rPr>
                  <a:t>(مرکز تشخیص زودهنگام سرطان)</a:t>
                </a:r>
                <a:endParaRPr lang="en-US" sz="1100" dirty="0">
                  <a:effectLst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r" rtl="1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sz="1200" b="1" dirty="0">
                    <a:effectLst/>
                    <a:ea typeface="Calibri" panose="020F0502020204030204" pitchFamily="34" charset="0"/>
                    <a:cs typeface="B Koodak" panose="00000700000000000000" pitchFamily="2" charset="-78"/>
                  </a:rPr>
                  <a:t> </a:t>
                </a:r>
                <a:endParaRPr lang="en-US" sz="1100" dirty="0">
                  <a:effectLst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xmlns="" id="{573DED6B-F481-4622-9ABE-0F340D52911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81886" y="0"/>
                <a:ext cx="1078865" cy="107886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xmlns="" id="{13272334-024E-4766-9EF2-9E84EF4FA811}"/>
                </a:ext>
              </a:extLst>
            </p:cNvPr>
            <p:cNvGrpSpPr/>
            <p:nvPr/>
          </p:nvGrpSpPr>
          <p:grpSpPr>
            <a:xfrm>
              <a:off x="0" y="0"/>
              <a:ext cx="3023870" cy="883228"/>
              <a:chOff x="0" y="0"/>
              <a:chExt cx="3023870" cy="883228"/>
            </a:xfrm>
          </p:grpSpPr>
          <p:sp>
            <p:nvSpPr>
              <p:cNvPr id="15" name="Rounded Rectangle 2">
                <a:extLst>
                  <a:ext uri="{FF2B5EF4-FFF2-40B4-BE49-F238E27FC236}">
                    <a16:creationId xmlns:a16="http://schemas.microsoft.com/office/drawing/2014/main" xmlns="" id="{373D0CDF-A92A-437E-8CEE-04ED48C28886}"/>
                  </a:ext>
                </a:extLst>
              </p:cNvPr>
              <p:cNvSpPr/>
              <p:nvPr/>
            </p:nvSpPr>
            <p:spPr>
              <a:xfrm>
                <a:off x="0" y="0"/>
                <a:ext cx="3023870" cy="738031"/>
              </a:xfrm>
              <a:prstGeom prst="roundRect">
                <a:avLst/>
              </a:prstGeom>
              <a:solidFill>
                <a:srgbClr val="FEF8F4"/>
              </a:solidFill>
              <a:ln w="19050"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r" rtl="1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a-IR" sz="1400" b="1">
                    <a:effectLst/>
                    <a:ea typeface="Calibri" panose="020F0502020204030204" pitchFamily="34" charset="0"/>
                    <a:cs typeface="B Nazanin" panose="00000400000000000000" pitchFamily="2" charset="-78"/>
                  </a:rPr>
                  <a:t>پایگاه سلامت شهری</a:t>
                </a:r>
                <a:endParaRPr lang="en-US" sz="1100">
                  <a:effectLst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r" rtl="1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a-IR" sz="1100" b="1">
                    <a:solidFill>
                      <a:srgbClr val="7030A0"/>
                    </a:solidFill>
                    <a:effectLst/>
                    <a:ea typeface="Calibri" panose="020F0502020204030204" pitchFamily="34" charset="0"/>
                    <a:cs typeface="B Nazanin" panose="00000400000000000000" pitchFamily="2" charset="-78"/>
                  </a:rPr>
                  <a:t>(مراقب سلامت)</a:t>
                </a:r>
                <a:endParaRPr lang="en-US" sz="1100">
                  <a:effectLst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xmlns="" id="{365A1F07-EC4E-45C8-BC61-32241A6C36E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313898" y="163773"/>
                <a:ext cx="720090" cy="71945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xmlns="" id="{6E71BC8D-EADC-4560-96DE-CE46D13A91C3}"/>
                </a:ext>
              </a:extLst>
            </p:cNvPr>
            <p:cNvGrpSpPr/>
            <p:nvPr/>
          </p:nvGrpSpPr>
          <p:grpSpPr>
            <a:xfrm>
              <a:off x="0" y="1214651"/>
              <a:ext cx="3023870" cy="987425"/>
              <a:chOff x="0" y="0"/>
              <a:chExt cx="3023870" cy="987710"/>
            </a:xfrm>
          </p:grpSpPr>
          <p:sp>
            <p:nvSpPr>
              <p:cNvPr id="13" name="Rounded Rectangle 4">
                <a:extLst>
                  <a:ext uri="{FF2B5EF4-FFF2-40B4-BE49-F238E27FC236}">
                    <a16:creationId xmlns:a16="http://schemas.microsoft.com/office/drawing/2014/main" xmlns="" id="{2B6BF8E6-C020-45D8-B205-B69D733E6665}"/>
                  </a:ext>
                </a:extLst>
              </p:cNvPr>
              <p:cNvSpPr/>
              <p:nvPr/>
            </p:nvSpPr>
            <p:spPr>
              <a:xfrm>
                <a:off x="0" y="0"/>
                <a:ext cx="3023870" cy="738031"/>
              </a:xfrm>
              <a:prstGeom prst="roundRect">
                <a:avLst/>
              </a:prstGeom>
              <a:solidFill>
                <a:srgbClr val="FEF8F4"/>
              </a:solidFill>
              <a:ln w="19050"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r" rtl="1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a-IR" sz="1400" b="1">
                    <a:effectLst/>
                    <a:ea typeface="Calibri" panose="020F0502020204030204" pitchFamily="34" charset="0"/>
                    <a:cs typeface="B Nazanin" panose="00000400000000000000" pitchFamily="2" charset="-78"/>
                  </a:rPr>
                  <a:t>مرکز خدمات جامع سلامت شهری</a:t>
                </a:r>
                <a:endParaRPr lang="en-US" sz="1100">
                  <a:effectLst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r" rtl="1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a-IR" sz="1400" b="1">
                    <a:effectLst/>
                    <a:ea typeface="Calibri" panose="020F0502020204030204" pitchFamily="34" charset="0"/>
                    <a:cs typeface="B Nazanin" panose="00000400000000000000" pitchFamily="2" charset="-78"/>
                  </a:rPr>
                  <a:t> </a:t>
                </a:r>
                <a:r>
                  <a:rPr lang="fa-IR" sz="1100" b="1">
                    <a:solidFill>
                      <a:srgbClr val="7030A0"/>
                    </a:solidFill>
                    <a:effectLst/>
                    <a:ea typeface="Calibri" panose="020F0502020204030204" pitchFamily="34" charset="0"/>
                    <a:cs typeface="B Nazanin" panose="00000400000000000000" pitchFamily="2" charset="-78"/>
                  </a:rPr>
                  <a:t>(پزشک)</a:t>
                </a:r>
                <a:endParaRPr lang="en-US" sz="1100">
                  <a:effectLst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r" rtl="1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sz="1200" b="1">
                    <a:effectLst/>
                    <a:ea typeface="Calibri" panose="020F0502020204030204" pitchFamily="34" charset="0"/>
                    <a:cs typeface="B Koodak" panose="00000700000000000000" pitchFamily="2" charset="-78"/>
                  </a:rPr>
                  <a:t> </a:t>
                </a:r>
                <a:endParaRPr lang="en-US" sz="1100">
                  <a:effectLst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xmlns="" id="{AB7DF4EB-477C-4BC5-BCCC-2557A9B17A8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136477" y="95535"/>
                <a:ext cx="892175" cy="8921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xmlns="" id="{80E446FB-7D04-42C5-B84A-4609613E587A}"/>
                </a:ext>
              </a:extLst>
            </p:cNvPr>
            <p:cNvCxnSpPr/>
            <p:nvPr/>
          </p:nvCxnSpPr>
          <p:spPr>
            <a:xfrm>
              <a:off x="1522863" y="1951630"/>
              <a:ext cx="0" cy="43815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  <a:effectLst/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26896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9BEFF07-8325-4583-999E-EC370E9FA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z="2000" b="1" dirty="0">
                <a:solidFill>
                  <a:srgbClr val="424456"/>
                </a:solidFill>
                <a:effectLst/>
                <a:latin typeface="Georgia"/>
                <a:cs typeface="B Mitra" pitchFamily="2" charset="-78"/>
              </a:rPr>
              <a:t>تشخیص زودهنگام سرطان</a:t>
            </a:r>
            <a:r>
              <a:rPr lang="fa-IR" sz="2000" b="0" dirty="0">
                <a:solidFill>
                  <a:srgbClr val="424456"/>
                </a:solidFill>
                <a:effectLst/>
                <a:latin typeface="Georgia"/>
                <a:cs typeface="B Mitra" pitchFamily="2" charset="-78"/>
              </a:rPr>
              <a:t/>
            </a:r>
            <a:br>
              <a:rPr lang="fa-IR" sz="2000" b="0" dirty="0">
                <a:solidFill>
                  <a:srgbClr val="424456"/>
                </a:solidFill>
                <a:effectLst/>
                <a:latin typeface="Georgia"/>
                <a:cs typeface="B Mitra" pitchFamily="2" charset="-78"/>
              </a:rPr>
            </a:br>
            <a:r>
              <a:rPr lang="fa-IR" sz="2000" b="0" dirty="0">
                <a:solidFill>
                  <a:srgbClr val="424456"/>
                </a:solidFill>
                <a:effectLst/>
                <a:latin typeface="Georgia"/>
                <a:cs typeface="B Mitra" pitchFamily="2" charset="-78"/>
              </a:rPr>
              <a:t>(نظام ارجاع در </a:t>
            </a:r>
            <a:r>
              <a:rPr lang="fa-IR" sz="2000" b="0" dirty="0" smtClean="0">
                <a:solidFill>
                  <a:srgbClr val="424456"/>
                </a:solidFill>
                <a:effectLst/>
                <a:latin typeface="Georgia"/>
                <a:cs typeface="B Mitra" pitchFamily="2" charset="-78"/>
              </a:rPr>
              <a:t>سرطان، </a:t>
            </a:r>
            <a:r>
              <a:rPr lang="fa-IR" sz="2000" b="0" dirty="0">
                <a:solidFill>
                  <a:srgbClr val="424456"/>
                </a:solidFill>
                <a:effectLst/>
                <a:latin typeface="Georgia"/>
                <a:cs typeface="B Mitra" pitchFamily="2" charset="-78"/>
              </a:rPr>
              <a:t>روستا)</a:t>
            </a:r>
            <a:endParaRPr lang="en-US" dirty="0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xmlns="" id="{573AE726-7EC5-425C-9BCA-784C067B15DF}"/>
              </a:ext>
            </a:extLst>
          </p:cNvPr>
          <p:cNvGrpSpPr/>
          <p:nvPr/>
        </p:nvGrpSpPr>
        <p:grpSpPr>
          <a:xfrm>
            <a:off x="1043609" y="1613218"/>
            <a:ext cx="7056784" cy="4192046"/>
            <a:chOff x="0" y="0"/>
            <a:chExt cx="6329045" cy="3631565"/>
          </a:xfrm>
        </p:grpSpPr>
        <p:cxnSp>
          <p:nvCxnSpPr>
            <p:cNvPr id="36" name="Connector: Elbow 35">
              <a:extLst>
                <a:ext uri="{FF2B5EF4-FFF2-40B4-BE49-F238E27FC236}">
                  <a16:creationId xmlns:a16="http://schemas.microsoft.com/office/drawing/2014/main" xmlns="" id="{EF811C72-A84F-4E24-844A-373D6B6DAA30}"/>
                </a:ext>
              </a:extLst>
            </p:cNvPr>
            <p:cNvCxnSpPr/>
            <p:nvPr/>
          </p:nvCxnSpPr>
          <p:spPr>
            <a:xfrm rot="16200000" flipH="1">
              <a:off x="2075180" y="303530"/>
              <a:ext cx="642620" cy="1504315"/>
            </a:xfrm>
            <a:prstGeom prst="bentConnector3">
              <a:avLst>
                <a:gd name="adj1" fmla="val 54818"/>
              </a:avLst>
            </a:prstGeom>
            <a:ln w="19050">
              <a:solidFill>
                <a:srgbClr val="FF0000"/>
              </a:solidFill>
              <a:tailEnd type="triangle"/>
            </a:ln>
            <a:effectLst/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xmlns="" id="{67875300-507B-4A75-BEEC-00EB7141991A}"/>
                </a:ext>
              </a:extLst>
            </p:cNvPr>
            <p:cNvGrpSpPr/>
            <p:nvPr/>
          </p:nvGrpSpPr>
          <p:grpSpPr>
            <a:xfrm>
              <a:off x="3305175" y="0"/>
              <a:ext cx="3023870" cy="883199"/>
              <a:chOff x="0" y="0"/>
              <a:chExt cx="3023870" cy="883228"/>
            </a:xfrm>
          </p:grpSpPr>
          <p:sp>
            <p:nvSpPr>
              <p:cNvPr id="49" name="Rounded Rectangle 2">
                <a:extLst>
                  <a:ext uri="{FF2B5EF4-FFF2-40B4-BE49-F238E27FC236}">
                    <a16:creationId xmlns:a16="http://schemas.microsoft.com/office/drawing/2014/main" xmlns="" id="{F53F986D-9D96-476C-89DB-97B39F632AD5}"/>
                  </a:ext>
                </a:extLst>
              </p:cNvPr>
              <p:cNvSpPr/>
              <p:nvPr/>
            </p:nvSpPr>
            <p:spPr>
              <a:xfrm>
                <a:off x="0" y="0"/>
                <a:ext cx="3023870" cy="738031"/>
              </a:xfrm>
              <a:prstGeom prst="roundRect">
                <a:avLst/>
              </a:prstGeom>
              <a:solidFill>
                <a:srgbClr val="FEF8F4"/>
              </a:solidFill>
              <a:ln w="19050"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r" rtl="1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a-IR" sz="1400" b="1">
                    <a:effectLst/>
                    <a:ea typeface="Calibri" panose="020F0502020204030204" pitchFamily="34" charset="0"/>
                    <a:cs typeface="B Nazanin" panose="00000400000000000000" pitchFamily="2" charset="-78"/>
                  </a:rPr>
                  <a:t>پایگاه سلامت روستایی</a:t>
                </a:r>
                <a:endParaRPr lang="en-US" sz="1100">
                  <a:effectLst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r" rtl="1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a-IR" sz="1100" b="1">
                    <a:solidFill>
                      <a:srgbClr val="7030A0"/>
                    </a:solidFill>
                    <a:effectLst/>
                    <a:ea typeface="Calibri" panose="020F0502020204030204" pitchFamily="34" charset="0"/>
                    <a:cs typeface="B Nazanin" panose="00000400000000000000" pitchFamily="2" charset="-78"/>
                  </a:rPr>
                  <a:t>(مراقب سلامت)</a:t>
                </a:r>
                <a:endParaRPr lang="en-US" sz="1100">
                  <a:effectLst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50" name="Picture 49">
                <a:extLst>
                  <a:ext uri="{FF2B5EF4-FFF2-40B4-BE49-F238E27FC236}">
                    <a16:creationId xmlns:a16="http://schemas.microsoft.com/office/drawing/2014/main" xmlns="" id="{566E43BA-6C0E-4CA1-9561-9F505BFB944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314215" y="163773"/>
                <a:ext cx="719455" cy="71945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xmlns="" id="{13A54382-A8A5-435C-B89E-9EE0E1968937}"/>
                </a:ext>
              </a:extLst>
            </p:cNvPr>
            <p:cNvCxnSpPr/>
            <p:nvPr/>
          </p:nvCxnSpPr>
          <p:spPr>
            <a:xfrm>
              <a:off x="3171825" y="2143125"/>
              <a:ext cx="0" cy="398145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  <a:effectLst/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xmlns="" id="{3D03C275-FEC5-432F-9F87-6F2F38B9DCD5}"/>
                </a:ext>
              </a:extLst>
            </p:cNvPr>
            <p:cNvGrpSpPr/>
            <p:nvPr/>
          </p:nvGrpSpPr>
          <p:grpSpPr>
            <a:xfrm>
              <a:off x="1657350" y="2552700"/>
              <a:ext cx="3023235" cy="1078865"/>
              <a:chOff x="0" y="0"/>
              <a:chExt cx="3024000" cy="1079500"/>
            </a:xfrm>
          </p:grpSpPr>
          <p:sp>
            <p:nvSpPr>
              <p:cNvPr id="47" name="Rounded Rectangle 31">
                <a:extLst>
                  <a:ext uri="{FF2B5EF4-FFF2-40B4-BE49-F238E27FC236}">
                    <a16:creationId xmlns:a16="http://schemas.microsoft.com/office/drawing/2014/main" xmlns="" id="{1BF13772-F89E-4A7A-A411-A13827F1AE19}"/>
                  </a:ext>
                </a:extLst>
              </p:cNvPr>
              <p:cNvSpPr/>
              <p:nvPr/>
            </p:nvSpPr>
            <p:spPr>
              <a:xfrm>
                <a:off x="0" y="0"/>
                <a:ext cx="3024000" cy="751840"/>
              </a:xfrm>
              <a:prstGeom prst="roundRect">
                <a:avLst/>
              </a:prstGeom>
              <a:solidFill>
                <a:srgbClr val="FEF8F4"/>
              </a:solidFill>
              <a:ln w="19050"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r" rtl="1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a-IR" sz="1400" b="1">
                    <a:effectLst/>
                    <a:ea typeface="Calibri" panose="020F0502020204030204" pitchFamily="34" charset="0"/>
                    <a:cs typeface="B Nazanin" panose="00000400000000000000" pitchFamily="2" charset="-78"/>
                  </a:rPr>
                  <a:t>بیمارستان </a:t>
                </a:r>
                <a:endParaRPr lang="en-US" sz="1100">
                  <a:effectLst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r" rtl="1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a-IR" sz="1200" b="1">
                    <a:solidFill>
                      <a:srgbClr val="7030A0"/>
                    </a:solidFill>
                    <a:effectLst/>
                    <a:ea typeface="Calibri" panose="020F0502020204030204" pitchFamily="34" charset="0"/>
                    <a:cs typeface="B Nazanin" panose="00000400000000000000" pitchFamily="2" charset="-78"/>
                  </a:rPr>
                  <a:t>(مرکز تشخیص زودهنگام سرطان)</a:t>
                </a:r>
                <a:endParaRPr lang="en-US" sz="1100">
                  <a:effectLst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r" rtl="1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sz="1400" b="1">
                    <a:effectLst/>
                    <a:ea typeface="Calibri" panose="020F0502020204030204" pitchFamily="34" charset="0"/>
                    <a:cs typeface="B Nazanin" panose="00000400000000000000" pitchFamily="2" charset="-78"/>
                  </a:rPr>
                  <a:t> </a:t>
                </a:r>
                <a:endParaRPr lang="en-US" sz="1100">
                  <a:effectLst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48" name="Picture 47">
                <a:extLst>
                  <a:ext uri="{FF2B5EF4-FFF2-40B4-BE49-F238E27FC236}">
                    <a16:creationId xmlns:a16="http://schemas.microsoft.com/office/drawing/2014/main" xmlns="" id="{8EF06812-B193-4490-AACC-E18744D6C32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122830" y="0"/>
                <a:ext cx="1079500" cy="10795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xmlns="" id="{E9027B16-A024-46D7-B53F-3CBC722CCFC1}"/>
                </a:ext>
              </a:extLst>
            </p:cNvPr>
            <p:cNvGrpSpPr/>
            <p:nvPr/>
          </p:nvGrpSpPr>
          <p:grpSpPr>
            <a:xfrm>
              <a:off x="1647825" y="1390650"/>
              <a:ext cx="3023235" cy="981709"/>
              <a:chOff x="0" y="0"/>
              <a:chExt cx="3023870" cy="981938"/>
            </a:xfrm>
          </p:grpSpPr>
          <p:sp>
            <p:nvSpPr>
              <p:cNvPr id="45" name="Rounded Rectangle 30">
                <a:extLst>
                  <a:ext uri="{FF2B5EF4-FFF2-40B4-BE49-F238E27FC236}">
                    <a16:creationId xmlns:a16="http://schemas.microsoft.com/office/drawing/2014/main" xmlns="" id="{40905E46-3AEC-412F-9A8B-AB8AABBEF2BB}"/>
                  </a:ext>
                </a:extLst>
              </p:cNvPr>
              <p:cNvSpPr/>
              <p:nvPr/>
            </p:nvSpPr>
            <p:spPr>
              <a:xfrm>
                <a:off x="0" y="0"/>
                <a:ext cx="3023870" cy="751840"/>
              </a:xfrm>
              <a:prstGeom prst="roundRect">
                <a:avLst/>
              </a:prstGeom>
              <a:solidFill>
                <a:srgbClr val="FEF8F4"/>
              </a:solidFill>
              <a:ln w="19050"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r" rtl="1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a-IR" sz="1400" b="1">
                    <a:effectLst/>
                    <a:ea typeface="Calibri" panose="020F0502020204030204" pitchFamily="34" charset="0"/>
                    <a:cs typeface="B Nazanin" panose="00000400000000000000" pitchFamily="2" charset="-78"/>
                  </a:rPr>
                  <a:t>مرکز خدمات جامع سلامت روستایی</a:t>
                </a:r>
                <a:endParaRPr lang="en-US" sz="1100">
                  <a:effectLst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r" rtl="1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a-IR" sz="1200" b="1">
                    <a:solidFill>
                      <a:srgbClr val="7030A0"/>
                    </a:solidFill>
                    <a:effectLst/>
                    <a:ea typeface="Calibri" panose="020F0502020204030204" pitchFamily="34" charset="0"/>
                    <a:cs typeface="B Nazanin" panose="00000400000000000000" pitchFamily="2" charset="-78"/>
                  </a:rPr>
                  <a:t> (پزشک)</a:t>
                </a:r>
                <a:endParaRPr lang="en-US" sz="1100">
                  <a:effectLst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46" name="Picture 45">
                <a:extLst>
                  <a:ext uri="{FF2B5EF4-FFF2-40B4-BE49-F238E27FC236}">
                    <a16:creationId xmlns:a16="http://schemas.microsoft.com/office/drawing/2014/main" xmlns="" id="{B46435BE-0EB6-438A-B112-BDB9B163167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81886" y="259308"/>
                <a:ext cx="722630" cy="72263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xmlns="" id="{D860DEDC-78A3-4779-A737-D35E02CF8427}"/>
                </a:ext>
              </a:extLst>
            </p:cNvPr>
            <p:cNvGrpSpPr/>
            <p:nvPr/>
          </p:nvGrpSpPr>
          <p:grpSpPr>
            <a:xfrm>
              <a:off x="0" y="0"/>
              <a:ext cx="3023428" cy="883192"/>
              <a:chOff x="0" y="0"/>
              <a:chExt cx="3023870" cy="883228"/>
            </a:xfrm>
          </p:grpSpPr>
          <p:sp>
            <p:nvSpPr>
              <p:cNvPr id="43" name="Rounded Rectangle 33">
                <a:extLst>
                  <a:ext uri="{FF2B5EF4-FFF2-40B4-BE49-F238E27FC236}">
                    <a16:creationId xmlns:a16="http://schemas.microsoft.com/office/drawing/2014/main" xmlns="" id="{BE191A0F-8378-4BF4-B619-8068472B6ED7}"/>
                  </a:ext>
                </a:extLst>
              </p:cNvPr>
              <p:cNvSpPr/>
              <p:nvPr/>
            </p:nvSpPr>
            <p:spPr>
              <a:xfrm>
                <a:off x="0" y="0"/>
                <a:ext cx="3023870" cy="751840"/>
              </a:xfrm>
              <a:prstGeom prst="roundRect">
                <a:avLst/>
              </a:prstGeom>
              <a:solidFill>
                <a:srgbClr val="FEF8F4"/>
              </a:solidFill>
              <a:ln w="19050"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r" rtl="1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a-IR" sz="1400" b="1">
                    <a:effectLst/>
                    <a:ea typeface="Calibri" panose="020F0502020204030204" pitchFamily="34" charset="0"/>
                    <a:cs typeface="B Nazanin" panose="00000400000000000000" pitchFamily="2" charset="-78"/>
                  </a:rPr>
                  <a:t>خانه بهداشت</a:t>
                </a:r>
                <a:endParaRPr lang="en-US" sz="1100">
                  <a:effectLst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r" rtl="1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a-IR" sz="1100" b="1">
                    <a:solidFill>
                      <a:srgbClr val="7030A0"/>
                    </a:solidFill>
                    <a:effectLst/>
                    <a:ea typeface="Calibri" panose="020F0502020204030204" pitchFamily="34" charset="0"/>
                    <a:cs typeface="B Nazanin" panose="00000400000000000000" pitchFamily="2" charset="-78"/>
                  </a:rPr>
                  <a:t>(بهورز)</a:t>
                </a:r>
                <a:endParaRPr lang="en-US" sz="1100">
                  <a:effectLst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44" name="Picture 43">
                <a:extLst>
                  <a:ext uri="{FF2B5EF4-FFF2-40B4-BE49-F238E27FC236}">
                    <a16:creationId xmlns:a16="http://schemas.microsoft.com/office/drawing/2014/main" xmlns="" id="{F4CF4C43-77D0-44D0-B622-79A480ACAEA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395785" y="163773"/>
                <a:ext cx="719455" cy="71945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cxnSp>
          <p:nvCxnSpPr>
            <p:cNvPr id="42" name="Connector: Elbow 41">
              <a:extLst>
                <a:ext uri="{FF2B5EF4-FFF2-40B4-BE49-F238E27FC236}">
                  <a16:creationId xmlns:a16="http://schemas.microsoft.com/office/drawing/2014/main" xmlns="" id="{C2F5B398-889C-409C-BCCD-66CCBA04C09A}"/>
                </a:ext>
              </a:extLst>
            </p:cNvPr>
            <p:cNvCxnSpPr/>
            <p:nvPr/>
          </p:nvCxnSpPr>
          <p:spPr>
            <a:xfrm rot="5400000">
              <a:off x="3763645" y="125095"/>
              <a:ext cx="648335" cy="1862455"/>
            </a:xfrm>
            <a:prstGeom prst="bentConnector3">
              <a:avLst>
                <a:gd name="adj1" fmla="val 54818"/>
              </a:avLst>
            </a:prstGeom>
            <a:ln w="19050">
              <a:solidFill>
                <a:srgbClr val="FF0000"/>
              </a:solidFill>
              <a:tailEnd type="triangle"/>
            </a:ln>
            <a:effectLst/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01042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Content Placeholder 2">
            <a:extLst>
              <a:ext uri="{FF2B5EF4-FFF2-40B4-BE49-F238E27FC236}">
                <a16:creationId xmlns:a16="http://schemas.microsoft.com/office/drawing/2014/main" xmlns="" id="{00559210-C5C5-4BDF-8198-8FBCF89043CB}"/>
              </a:ext>
            </a:extLst>
          </p:cNvPr>
          <p:cNvGrpSpPr/>
          <p:nvPr/>
        </p:nvGrpSpPr>
        <p:grpSpPr>
          <a:xfrm>
            <a:off x="152400" y="2438400"/>
            <a:ext cx="8473969" cy="1854077"/>
            <a:chOff x="917088" y="2576468"/>
            <a:chExt cx="10584737" cy="2003834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xmlns="" id="{0D3FB5FD-C06F-4377-A35A-47C3D89F59B5}"/>
                </a:ext>
              </a:extLst>
            </p:cNvPr>
            <p:cNvSpPr/>
            <p:nvPr/>
          </p:nvSpPr>
          <p:spPr>
            <a:xfrm>
              <a:off x="8029739" y="2859328"/>
              <a:ext cx="1671568" cy="1394030"/>
            </a:xfrm>
            <a:custGeom>
              <a:avLst>
                <a:gd name="f0" fmla="val 9007"/>
                <a:gd name="f1" fmla="val 3240"/>
              </a:avLst>
              <a:gdLst>
                <a:gd name="f2" fmla="val 10800000"/>
                <a:gd name="f3" fmla="val 5400000"/>
                <a:gd name="f4" fmla="val 180"/>
                <a:gd name="f5" fmla="val w"/>
                <a:gd name="f6" fmla="val h"/>
                <a:gd name="f7" fmla="val 0"/>
                <a:gd name="f8" fmla="val 21600"/>
                <a:gd name="f9" fmla="val 10800"/>
                <a:gd name="f10" fmla="+- 0 0 0"/>
                <a:gd name="f11" fmla="+- 0 0 180"/>
                <a:gd name="f12" fmla="*/ f5 1 21600"/>
                <a:gd name="f13" fmla="*/ f6 1 21600"/>
                <a:gd name="f14" fmla="val f7"/>
                <a:gd name="f15" fmla="val f8"/>
                <a:gd name="f16" fmla="pin 0 f0 21600"/>
                <a:gd name="f17" fmla="pin 0 f1 10800"/>
                <a:gd name="f18" fmla="*/ f10 f2 1"/>
                <a:gd name="f19" fmla="*/ f11 f2 1"/>
                <a:gd name="f20" fmla="+- f15 0 f14"/>
                <a:gd name="f21" fmla="val f16"/>
                <a:gd name="f22" fmla="val f17"/>
                <a:gd name="f23" fmla="*/ f16 f12 1"/>
                <a:gd name="f24" fmla="*/ f17 f13 1"/>
                <a:gd name="f25" fmla="*/ f18 1 f4"/>
                <a:gd name="f26" fmla="*/ f19 1 f4"/>
                <a:gd name="f27" fmla="*/ f20 1 21600"/>
                <a:gd name="f28" fmla="+- 21600 0 f22"/>
                <a:gd name="f29" fmla="*/ f21 f22 1"/>
                <a:gd name="f30" fmla="*/ f22 f13 1"/>
                <a:gd name="f31" fmla="*/ f21 f12 1"/>
                <a:gd name="f32" fmla="+- f25 0 f3"/>
                <a:gd name="f33" fmla="+- f26 0 f3"/>
                <a:gd name="f34" fmla="*/ 21600 f27 1"/>
                <a:gd name="f35" fmla="*/ 0 f27 1"/>
                <a:gd name="f36" fmla="*/ f29 1 10800"/>
                <a:gd name="f37" fmla="*/ f28 f13 1"/>
                <a:gd name="f38" fmla="+- f21 0 f36"/>
                <a:gd name="f39" fmla="*/ f35 1 f27"/>
                <a:gd name="f40" fmla="*/ f34 1 f27"/>
                <a:gd name="f41" fmla="*/ f38 f12 1"/>
                <a:gd name="f42" fmla="*/ f40 f12 1"/>
                <a:gd name="f43" fmla="*/ f39 f13 1"/>
                <a:gd name="f44" fmla="*/ f40 f13 1"/>
              </a:gdLst>
              <a:ahLst>
                <a:ahXY gdRefX="f0" minX="f7" maxX="f8" gdRefY="f1" minY="f7" maxY="f9">
                  <a:pos x="f23" y="f24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31" y="f43"/>
                </a:cxn>
                <a:cxn ang="f33">
                  <a:pos x="f31" y="f44"/>
                </a:cxn>
              </a:cxnLst>
              <a:rect l="f41" t="f30" r="f42" b="f37"/>
              <a:pathLst>
                <a:path w="21600" h="21600">
                  <a:moveTo>
                    <a:pt x="f8" y="f22"/>
                  </a:moveTo>
                  <a:lnTo>
                    <a:pt x="f21" y="f22"/>
                  </a:lnTo>
                  <a:lnTo>
                    <a:pt x="f21" y="f7"/>
                  </a:lnTo>
                  <a:lnTo>
                    <a:pt x="f7" y="f9"/>
                  </a:lnTo>
                  <a:lnTo>
                    <a:pt x="f21" y="f8"/>
                  </a:lnTo>
                  <a:lnTo>
                    <a:pt x="f21" y="f28"/>
                  </a:lnTo>
                  <a:lnTo>
                    <a:pt x="f8" y="f28"/>
                  </a:lnTo>
                  <a:close/>
                </a:path>
              </a:pathLst>
            </a:custGeom>
            <a:solidFill>
              <a:srgbClr val="CEDAD1">
                <a:alpha val="90000"/>
              </a:srgbClr>
            </a:solidFill>
            <a:ln w="9528" cap="flat">
              <a:solidFill>
                <a:srgbClr val="CEDAD1">
                  <a:alpha val="90000"/>
                </a:srgbClr>
              </a:solidFill>
              <a:prstDash val="solid"/>
              <a:miter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defTabSz="68580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xmlns="" id="{1ECCBFB7-C85A-4245-B036-11FF1EA0F30A}"/>
                </a:ext>
              </a:extLst>
            </p:cNvPr>
            <p:cNvSpPr/>
            <p:nvPr/>
          </p:nvSpPr>
          <p:spPr>
            <a:xfrm>
              <a:off x="8912253" y="2598232"/>
              <a:ext cx="2589572" cy="196029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990989"/>
                <a:gd name="f7" fmla="val 1960302"/>
                <a:gd name="f8" fmla="val 980151"/>
                <a:gd name="f9" fmla="val 438829"/>
                <a:gd name="f10" fmla="val 445698"/>
                <a:gd name="f11" fmla="val 995495"/>
                <a:gd name="f12" fmla="val 1545292"/>
                <a:gd name="f13" fmla="val 1990990"/>
                <a:gd name="f14" fmla="val 1521473"/>
                <a:gd name="f15" fmla="+- 0 0 -90"/>
                <a:gd name="f16" fmla="*/ f3 1 1990989"/>
                <a:gd name="f17" fmla="*/ f4 1 1960302"/>
                <a:gd name="f18" fmla="+- f7 0 f5"/>
                <a:gd name="f19" fmla="+- f6 0 f5"/>
                <a:gd name="f20" fmla="*/ f15 f0 1"/>
                <a:gd name="f21" fmla="*/ f19 1 1990989"/>
                <a:gd name="f22" fmla="*/ f18 1 1960302"/>
                <a:gd name="f23" fmla="*/ 0 f19 1"/>
                <a:gd name="f24" fmla="*/ 980151 f18 1"/>
                <a:gd name="f25" fmla="*/ 995495 f19 1"/>
                <a:gd name="f26" fmla="*/ 0 f18 1"/>
                <a:gd name="f27" fmla="*/ 1990990 f19 1"/>
                <a:gd name="f28" fmla="*/ 1960302 f18 1"/>
                <a:gd name="f29" fmla="*/ f20 1 f2"/>
                <a:gd name="f30" fmla="*/ f23 1 1990989"/>
                <a:gd name="f31" fmla="*/ f24 1 1960302"/>
                <a:gd name="f32" fmla="*/ f25 1 1990989"/>
                <a:gd name="f33" fmla="*/ f26 1 1960302"/>
                <a:gd name="f34" fmla="*/ f27 1 1990989"/>
                <a:gd name="f35" fmla="*/ f28 1 1960302"/>
                <a:gd name="f36" fmla="*/ f5 1 f21"/>
                <a:gd name="f37" fmla="*/ f6 1 f21"/>
                <a:gd name="f38" fmla="*/ f5 1 f22"/>
                <a:gd name="f39" fmla="*/ f7 1 f22"/>
                <a:gd name="f40" fmla="+- f29 0 f1"/>
                <a:gd name="f41" fmla="*/ f30 1 f21"/>
                <a:gd name="f42" fmla="*/ f31 1 f22"/>
                <a:gd name="f43" fmla="*/ f32 1 f21"/>
                <a:gd name="f44" fmla="*/ f33 1 f22"/>
                <a:gd name="f45" fmla="*/ f34 1 f21"/>
                <a:gd name="f46" fmla="*/ f35 1 f22"/>
                <a:gd name="f47" fmla="*/ f36 f16 1"/>
                <a:gd name="f48" fmla="*/ f37 f16 1"/>
                <a:gd name="f49" fmla="*/ f39 f17 1"/>
                <a:gd name="f50" fmla="*/ f38 f17 1"/>
                <a:gd name="f51" fmla="*/ f41 f16 1"/>
                <a:gd name="f52" fmla="*/ f42 f17 1"/>
                <a:gd name="f53" fmla="*/ f43 f16 1"/>
                <a:gd name="f54" fmla="*/ f44 f17 1"/>
                <a:gd name="f55" fmla="*/ f45 f16 1"/>
                <a:gd name="f56" fmla="*/ f46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0">
                  <a:pos x="f51" y="f52"/>
                </a:cxn>
                <a:cxn ang="f40">
                  <a:pos x="f53" y="f54"/>
                </a:cxn>
                <a:cxn ang="f40">
                  <a:pos x="f55" y="f52"/>
                </a:cxn>
                <a:cxn ang="f40">
                  <a:pos x="f53" y="f56"/>
                </a:cxn>
                <a:cxn ang="f40">
                  <a:pos x="f51" y="f52"/>
                </a:cxn>
              </a:cxnLst>
              <a:rect l="f47" t="f50" r="f48" b="f49"/>
              <a:pathLst>
                <a:path w="1990989" h="1960302">
                  <a:moveTo>
                    <a:pt x="f5" y="f8"/>
                  </a:moveTo>
                  <a:cubicBezTo>
                    <a:pt x="f5" y="f9"/>
                    <a:pt x="f10" y="f5"/>
                    <a:pt x="f11" y="f5"/>
                  </a:cubicBezTo>
                  <a:cubicBezTo>
                    <a:pt x="f12" y="f5"/>
                    <a:pt x="f13" y="f9"/>
                    <a:pt x="f13" y="f8"/>
                  </a:cubicBezTo>
                  <a:cubicBezTo>
                    <a:pt x="f13" y="f14"/>
                    <a:pt x="f12" y="f7"/>
                    <a:pt x="f11" y="f7"/>
                  </a:cubicBezTo>
                  <a:cubicBezTo>
                    <a:pt x="f10" y="f7"/>
                    <a:pt x="f5" y="f14"/>
                    <a:pt x="f5" y="f8"/>
                  </a:cubicBezTo>
                  <a:close/>
                </a:path>
              </a:pathLst>
            </a:custGeom>
            <a:gradFill>
              <a:gsLst>
                <a:gs pos="0">
                  <a:srgbClr val="5C976A"/>
                </a:gs>
                <a:gs pos="100000">
                  <a:srgbClr val="2C7F44"/>
                </a:gs>
              </a:gsLst>
              <a:lin ang="5400000"/>
            </a:gradFill>
            <a:ln cap="flat">
              <a:noFill/>
              <a:prstDash val="solid"/>
            </a:ln>
          </p:spPr>
          <p:txBody>
            <a:bodyPr vert="horz" wrap="square" lIns="227253" tIns="223879" rIns="227253" bIns="223879" anchor="ctr" anchorCtr="1" compatLnSpc="1">
              <a:noAutofit/>
            </a:bodyPr>
            <a:lstStyle/>
            <a:p>
              <a:pPr algn="ctr" defTabSz="600075">
                <a:lnSpc>
                  <a:spcPct val="90000"/>
                </a:lnSpc>
                <a:spcAft>
                  <a:spcPts val="60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a-IR" b="1" dirty="0">
                  <a:solidFill>
                    <a:srgbClr val="000000"/>
                  </a:solidFill>
                  <a:latin typeface="Tahoma" pitchFamily="34"/>
                  <a:ea typeface="Tahoma" pitchFamily="34"/>
                  <a:cs typeface="B Nazanin" pitchFamily="2"/>
                </a:rPr>
                <a:t>چگونگی برقراری ارتباط موثر بین سطوح</a:t>
              </a:r>
              <a:endParaRPr lang="en-US" b="1" dirty="0">
                <a:solidFill>
                  <a:srgbClr val="000000"/>
                </a:solidFill>
                <a:latin typeface="Tw Cen MT"/>
                <a:cs typeface="B Nazanin" pitchFamily="2"/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xmlns="" id="{2030B9AD-50C1-4C06-AA41-CDE148E150AD}"/>
                </a:ext>
              </a:extLst>
            </p:cNvPr>
            <p:cNvSpPr/>
            <p:nvPr/>
          </p:nvSpPr>
          <p:spPr>
            <a:xfrm>
              <a:off x="4367613" y="2857362"/>
              <a:ext cx="1997424" cy="1372980"/>
            </a:xfrm>
            <a:custGeom>
              <a:avLst>
                <a:gd name="f0" fmla="val 7424"/>
                <a:gd name="f1" fmla="val 3240"/>
              </a:avLst>
              <a:gdLst>
                <a:gd name="f2" fmla="val 10800000"/>
                <a:gd name="f3" fmla="val 5400000"/>
                <a:gd name="f4" fmla="val 180"/>
                <a:gd name="f5" fmla="val w"/>
                <a:gd name="f6" fmla="val h"/>
                <a:gd name="f7" fmla="val 0"/>
                <a:gd name="f8" fmla="val 21600"/>
                <a:gd name="f9" fmla="val 10800"/>
                <a:gd name="f10" fmla="+- 0 0 0"/>
                <a:gd name="f11" fmla="+- 0 0 180"/>
                <a:gd name="f12" fmla="*/ f5 1 21600"/>
                <a:gd name="f13" fmla="*/ f6 1 21600"/>
                <a:gd name="f14" fmla="val f7"/>
                <a:gd name="f15" fmla="val f8"/>
                <a:gd name="f16" fmla="pin 0 f0 21600"/>
                <a:gd name="f17" fmla="pin 0 f1 10800"/>
                <a:gd name="f18" fmla="*/ f10 f2 1"/>
                <a:gd name="f19" fmla="*/ f11 f2 1"/>
                <a:gd name="f20" fmla="+- f15 0 f14"/>
                <a:gd name="f21" fmla="val f16"/>
                <a:gd name="f22" fmla="val f17"/>
                <a:gd name="f23" fmla="*/ f16 f12 1"/>
                <a:gd name="f24" fmla="*/ f17 f13 1"/>
                <a:gd name="f25" fmla="*/ f18 1 f4"/>
                <a:gd name="f26" fmla="*/ f19 1 f4"/>
                <a:gd name="f27" fmla="*/ f20 1 21600"/>
                <a:gd name="f28" fmla="+- 21600 0 f22"/>
                <a:gd name="f29" fmla="*/ f21 f22 1"/>
                <a:gd name="f30" fmla="*/ f22 f13 1"/>
                <a:gd name="f31" fmla="*/ f21 f12 1"/>
                <a:gd name="f32" fmla="+- f25 0 f3"/>
                <a:gd name="f33" fmla="+- f26 0 f3"/>
                <a:gd name="f34" fmla="*/ 21600 f27 1"/>
                <a:gd name="f35" fmla="*/ 0 f27 1"/>
                <a:gd name="f36" fmla="*/ f29 1 10800"/>
                <a:gd name="f37" fmla="*/ f28 f13 1"/>
                <a:gd name="f38" fmla="+- f21 0 f36"/>
                <a:gd name="f39" fmla="*/ f35 1 f27"/>
                <a:gd name="f40" fmla="*/ f34 1 f27"/>
                <a:gd name="f41" fmla="*/ f38 f12 1"/>
                <a:gd name="f42" fmla="*/ f40 f12 1"/>
                <a:gd name="f43" fmla="*/ f39 f13 1"/>
                <a:gd name="f44" fmla="*/ f40 f13 1"/>
              </a:gdLst>
              <a:ahLst>
                <a:ahXY gdRefX="f0" minX="f7" maxX="f8" gdRefY="f1" minY="f7" maxY="f9">
                  <a:pos x="f23" y="f24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31" y="f43"/>
                </a:cxn>
                <a:cxn ang="f33">
                  <a:pos x="f31" y="f44"/>
                </a:cxn>
              </a:cxnLst>
              <a:rect l="f41" t="f30" r="f42" b="f37"/>
              <a:pathLst>
                <a:path w="21600" h="21600">
                  <a:moveTo>
                    <a:pt x="f8" y="f22"/>
                  </a:moveTo>
                  <a:lnTo>
                    <a:pt x="f21" y="f22"/>
                  </a:lnTo>
                  <a:lnTo>
                    <a:pt x="f21" y="f7"/>
                  </a:lnTo>
                  <a:lnTo>
                    <a:pt x="f7" y="f9"/>
                  </a:lnTo>
                  <a:lnTo>
                    <a:pt x="f21" y="f8"/>
                  </a:lnTo>
                  <a:lnTo>
                    <a:pt x="f21" y="f28"/>
                  </a:lnTo>
                  <a:lnTo>
                    <a:pt x="f8" y="f28"/>
                  </a:lnTo>
                  <a:close/>
                </a:path>
              </a:pathLst>
            </a:custGeom>
            <a:solidFill>
              <a:srgbClr val="D0DDD7">
                <a:alpha val="90000"/>
              </a:srgbClr>
            </a:solidFill>
            <a:ln w="9528" cap="flat">
              <a:solidFill>
                <a:srgbClr val="D0DDD7">
                  <a:alpha val="90000"/>
                </a:srgbClr>
              </a:solidFill>
              <a:prstDash val="solid"/>
              <a:miter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defTabSz="68580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xmlns="" id="{7D6D9739-89F7-4654-A7F6-FBF31471BA6A}"/>
                </a:ext>
              </a:extLst>
            </p:cNvPr>
            <p:cNvSpPr/>
            <p:nvPr/>
          </p:nvSpPr>
          <p:spPr>
            <a:xfrm>
              <a:off x="5461061" y="2576468"/>
              <a:ext cx="2390188" cy="200383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017640"/>
                <a:gd name="f7" fmla="val 2003833"/>
                <a:gd name="f8" fmla="val 1001917"/>
                <a:gd name="f9" fmla="val 448574"/>
                <a:gd name="f10" fmla="val 451664"/>
                <a:gd name="f11" fmla="val 1008820"/>
                <a:gd name="f12" fmla="val 1565976"/>
                <a:gd name="f13" fmla="val 1555260"/>
                <a:gd name="f14" fmla="val 2003834"/>
                <a:gd name="f15" fmla="+- 0 0 -90"/>
                <a:gd name="f16" fmla="*/ f3 1 2017640"/>
                <a:gd name="f17" fmla="*/ f4 1 2003833"/>
                <a:gd name="f18" fmla="+- f7 0 f5"/>
                <a:gd name="f19" fmla="+- f6 0 f5"/>
                <a:gd name="f20" fmla="*/ f15 f0 1"/>
                <a:gd name="f21" fmla="*/ f19 1 2017640"/>
                <a:gd name="f22" fmla="*/ f18 1 2003833"/>
                <a:gd name="f23" fmla="*/ 0 f19 1"/>
                <a:gd name="f24" fmla="*/ 1001917 f18 1"/>
                <a:gd name="f25" fmla="*/ 1008820 f19 1"/>
                <a:gd name="f26" fmla="*/ 0 f18 1"/>
                <a:gd name="f27" fmla="*/ 2017640 f19 1"/>
                <a:gd name="f28" fmla="*/ 2003834 f18 1"/>
                <a:gd name="f29" fmla="*/ f20 1 f2"/>
                <a:gd name="f30" fmla="*/ f23 1 2017640"/>
                <a:gd name="f31" fmla="*/ f24 1 2003833"/>
                <a:gd name="f32" fmla="*/ f25 1 2017640"/>
                <a:gd name="f33" fmla="*/ f26 1 2003833"/>
                <a:gd name="f34" fmla="*/ f27 1 2017640"/>
                <a:gd name="f35" fmla="*/ f28 1 2003833"/>
                <a:gd name="f36" fmla="*/ f5 1 f21"/>
                <a:gd name="f37" fmla="*/ f6 1 f21"/>
                <a:gd name="f38" fmla="*/ f5 1 f22"/>
                <a:gd name="f39" fmla="*/ f7 1 f22"/>
                <a:gd name="f40" fmla="+- f29 0 f1"/>
                <a:gd name="f41" fmla="*/ f30 1 f21"/>
                <a:gd name="f42" fmla="*/ f31 1 f22"/>
                <a:gd name="f43" fmla="*/ f32 1 f21"/>
                <a:gd name="f44" fmla="*/ f33 1 f22"/>
                <a:gd name="f45" fmla="*/ f34 1 f21"/>
                <a:gd name="f46" fmla="*/ f35 1 f22"/>
                <a:gd name="f47" fmla="*/ f36 f16 1"/>
                <a:gd name="f48" fmla="*/ f37 f16 1"/>
                <a:gd name="f49" fmla="*/ f39 f17 1"/>
                <a:gd name="f50" fmla="*/ f38 f17 1"/>
                <a:gd name="f51" fmla="*/ f41 f16 1"/>
                <a:gd name="f52" fmla="*/ f42 f17 1"/>
                <a:gd name="f53" fmla="*/ f43 f16 1"/>
                <a:gd name="f54" fmla="*/ f44 f17 1"/>
                <a:gd name="f55" fmla="*/ f45 f16 1"/>
                <a:gd name="f56" fmla="*/ f46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0">
                  <a:pos x="f51" y="f52"/>
                </a:cxn>
                <a:cxn ang="f40">
                  <a:pos x="f53" y="f54"/>
                </a:cxn>
                <a:cxn ang="f40">
                  <a:pos x="f55" y="f52"/>
                </a:cxn>
                <a:cxn ang="f40">
                  <a:pos x="f53" y="f56"/>
                </a:cxn>
                <a:cxn ang="f40">
                  <a:pos x="f51" y="f52"/>
                </a:cxn>
              </a:cxnLst>
              <a:rect l="f47" t="f50" r="f48" b="f49"/>
              <a:pathLst>
                <a:path w="2017640" h="2003833">
                  <a:moveTo>
                    <a:pt x="f5" y="f8"/>
                  </a:moveTo>
                  <a:cubicBezTo>
                    <a:pt x="f5" y="f9"/>
                    <a:pt x="f10" y="f5"/>
                    <a:pt x="f11" y="f5"/>
                  </a:cubicBezTo>
                  <a:cubicBezTo>
                    <a:pt x="f12" y="f5"/>
                    <a:pt x="f6" y="f9"/>
                    <a:pt x="f6" y="f8"/>
                  </a:cubicBezTo>
                  <a:cubicBezTo>
                    <a:pt x="f6" y="f13"/>
                    <a:pt x="f12" y="f14"/>
                    <a:pt x="f11" y="f14"/>
                  </a:cubicBezTo>
                  <a:cubicBezTo>
                    <a:pt x="f10" y="f14"/>
                    <a:pt x="f5" y="f13"/>
                    <a:pt x="f5" y="f8"/>
                  </a:cubicBezTo>
                  <a:close/>
                </a:path>
              </a:pathLst>
            </a:custGeom>
            <a:gradFill>
              <a:gsLst>
                <a:gs pos="0">
                  <a:srgbClr val="68A38B"/>
                </a:gs>
                <a:gs pos="100000">
                  <a:srgbClr val="3A8D6D"/>
                </a:gs>
              </a:gsLst>
              <a:lin ang="5400000"/>
            </a:gradFill>
            <a:ln cap="flat">
              <a:noFill/>
              <a:prstDash val="solid"/>
            </a:ln>
          </p:spPr>
          <p:txBody>
            <a:bodyPr vert="horz" wrap="square" lIns="229702" tIns="228186" rIns="229702" bIns="228186" anchor="ctr" anchorCtr="1" compatLnSpc="1">
              <a:noAutofit/>
            </a:bodyPr>
            <a:lstStyle/>
            <a:p>
              <a:pPr algn="ctr" defTabSz="566738">
                <a:lnSpc>
                  <a:spcPct val="90000"/>
                </a:lnSpc>
                <a:spcAft>
                  <a:spcPts val="525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a-IR" b="1" dirty="0">
                  <a:solidFill>
                    <a:srgbClr val="000000"/>
                  </a:solidFill>
                  <a:latin typeface="Tahoma" pitchFamily="34"/>
                  <a:ea typeface="Tahoma" pitchFamily="34"/>
                  <a:cs typeface="B Nazanin" pitchFamily="2"/>
                </a:rPr>
                <a:t>تعیین وظایف افراد در سطوح مختلف ارائه خدمت</a:t>
              </a:r>
              <a:endParaRPr lang="en-US" b="1" dirty="0">
                <a:solidFill>
                  <a:srgbClr val="000000"/>
                </a:solidFill>
                <a:latin typeface="Tw Cen MT"/>
                <a:cs typeface="B Nazanin" pitchFamily="2"/>
              </a:endParaRP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xmlns="" id="{8AAE8986-A04E-42A1-B011-A556347563BC}"/>
                </a:ext>
              </a:extLst>
            </p:cNvPr>
            <p:cNvSpPr/>
            <p:nvPr/>
          </p:nvSpPr>
          <p:spPr>
            <a:xfrm>
              <a:off x="917088" y="2914915"/>
              <a:ext cx="2045073" cy="1326931"/>
            </a:xfrm>
            <a:custGeom>
              <a:avLst>
                <a:gd name="f0" fmla="val 7007"/>
                <a:gd name="f1" fmla="val 3240"/>
              </a:avLst>
              <a:gdLst>
                <a:gd name="f2" fmla="val 10800000"/>
                <a:gd name="f3" fmla="val 5400000"/>
                <a:gd name="f4" fmla="val 180"/>
                <a:gd name="f5" fmla="val w"/>
                <a:gd name="f6" fmla="val h"/>
                <a:gd name="f7" fmla="val 0"/>
                <a:gd name="f8" fmla="val 21600"/>
                <a:gd name="f9" fmla="val 10800"/>
                <a:gd name="f10" fmla="+- 0 0 0"/>
                <a:gd name="f11" fmla="+- 0 0 180"/>
                <a:gd name="f12" fmla="*/ f5 1 21600"/>
                <a:gd name="f13" fmla="*/ f6 1 21600"/>
                <a:gd name="f14" fmla="val f7"/>
                <a:gd name="f15" fmla="val f8"/>
                <a:gd name="f16" fmla="pin 0 f0 21600"/>
                <a:gd name="f17" fmla="pin 0 f1 10800"/>
                <a:gd name="f18" fmla="*/ f10 f2 1"/>
                <a:gd name="f19" fmla="*/ f11 f2 1"/>
                <a:gd name="f20" fmla="+- f15 0 f14"/>
                <a:gd name="f21" fmla="val f16"/>
                <a:gd name="f22" fmla="val f17"/>
                <a:gd name="f23" fmla="*/ f16 f12 1"/>
                <a:gd name="f24" fmla="*/ f17 f13 1"/>
                <a:gd name="f25" fmla="*/ f18 1 f4"/>
                <a:gd name="f26" fmla="*/ f19 1 f4"/>
                <a:gd name="f27" fmla="*/ f20 1 21600"/>
                <a:gd name="f28" fmla="+- 21600 0 f22"/>
                <a:gd name="f29" fmla="*/ f21 f22 1"/>
                <a:gd name="f30" fmla="*/ f22 f13 1"/>
                <a:gd name="f31" fmla="*/ f21 f12 1"/>
                <a:gd name="f32" fmla="+- f25 0 f3"/>
                <a:gd name="f33" fmla="+- f26 0 f3"/>
                <a:gd name="f34" fmla="*/ 21600 f27 1"/>
                <a:gd name="f35" fmla="*/ 0 f27 1"/>
                <a:gd name="f36" fmla="*/ f29 1 10800"/>
                <a:gd name="f37" fmla="*/ f28 f13 1"/>
                <a:gd name="f38" fmla="+- f21 0 f36"/>
                <a:gd name="f39" fmla="*/ f35 1 f27"/>
                <a:gd name="f40" fmla="*/ f34 1 f27"/>
                <a:gd name="f41" fmla="*/ f38 f12 1"/>
                <a:gd name="f42" fmla="*/ f40 f12 1"/>
                <a:gd name="f43" fmla="*/ f39 f13 1"/>
                <a:gd name="f44" fmla="*/ f40 f13 1"/>
              </a:gdLst>
              <a:ahLst>
                <a:ahXY gdRefX="f0" minX="f7" maxX="f8" gdRefY="f1" minY="f7" maxY="f9">
                  <a:pos x="f23" y="f24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31" y="f43"/>
                </a:cxn>
                <a:cxn ang="f33">
                  <a:pos x="f31" y="f44"/>
                </a:cxn>
              </a:cxnLst>
              <a:rect l="f41" t="f30" r="f42" b="f37"/>
              <a:pathLst>
                <a:path w="21600" h="21600">
                  <a:moveTo>
                    <a:pt x="f8" y="f22"/>
                  </a:moveTo>
                  <a:lnTo>
                    <a:pt x="f21" y="f22"/>
                  </a:lnTo>
                  <a:lnTo>
                    <a:pt x="f21" y="f7"/>
                  </a:lnTo>
                  <a:lnTo>
                    <a:pt x="f7" y="f9"/>
                  </a:lnTo>
                  <a:lnTo>
                    <a:pt x="f21" y="f8"/>
                  </a:lnTo>
                  <a:lnTo>
                    <a:pt x="f21" y="f28"/>
                  </a:lnTo>
                  <a:lnTo>
                    <a:pt x="f8" y="f28"/>
                  </a:lnTo>
                  <a:close/>
                </a:path>
              </a:pathLst>
            </a:custGeom>
            <a:solidFill>
              <a:srgbClr val="D3E0DF">
                <a:alpha val="90000"/>
              </a:srgbClr>
            </a:solidFill>
            <a:ln w="9528" cap="flat">
              <a:solidFill>
                <a:srgbClr val="D3E0DF">
                  <a:alpha val="90000"/>
                </a:srgbClr>
              </a:solidFill>
              <a:prstDash val="solid"/>
              <a:miter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defTabSz="68580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xmlns="" id="{6DC5200A-2F31-4FAF-AFF9-524D850D12E3}"/>
                </a:ext>
              </a:extLst>
            </p:cNvPr>
            <p:cNvSpPr/>
            <p:nvPr/>
          </p:nvSpPr>
          <p:spPr>
            <a:xfrm>
              <a:off x="1773713" y="2609917"/>
              <a:ext cx="2413625" cy="193692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996524"/>
                <a:gd name="f7" fmla="val 1936925"/>
                <a:gd name="f8" fmla="val 968463"/>
                <a:gd name="f9" fmla="val 433596"/>
                <a:gd name="f10" fmla="val 446937"/>
                <a:gd name="f11" fmla="val 998262"/>
                <a:gd name="f12" fmla="val 1549587"/>
                <a:gd name="f13" fmla="val 1503330"/>
                <a:gd name="f14" fmla="val 1936926"/>
                <a:gd name="f15" fmla="+- 0 0 -90"/>
                <a:gd name="f16" fmla="*/ f3 1 1996524"/>
                <a:gd name="f17" fmla="*/ f4 1 1936925"/>
                <a:gd name="f18" fmla="+- f7 0 f5"/>
                <a:gd name="f19" fmla="+- f6 0 f5"/>
                <a:gd name="f20" fmla="*/ f15 f0 1"/>
                <a:gd name="f21" fmla="*/ f19 1 1996524"/>
                <a:gd name="f22" fmla="*/ f18 1 1936925"/>
                <a:gd name="f23" fmla="*/ 0 f19 1"/>
                <a:gd name="f24" fmla="*/ 968463 f18 1"/>
                <a:gd name="f25" fmla="*/ 998262 f19 1"/>
                <a:gd name="f26" fmla="*/ 0 f18 1"/>
                <a:gd name="f27" fmla="*/ 1996524 f19 1"/>
                <a:gd name="f28" fmla="*/ 1936926 f18 1"/>
                <a:gd name="f29" fmla="*/ f20 1 f2"/>
                <a:gd name="f30" fmla="*/ f23 1 1996524"/>
                <a:gd name="f31" fmla="*/ f24 1 1936925"/>
                <a:gd name="f32" fmla="*/ f25 1 1996524"/>
                <a:gd name="f33" fmla="*/ f26 1 1936925"/>
                <a:gd name="f34" fmla="*/ f27 1 1996524"/>
                <a:gd name="f35" fmla="*/ f28 1 1936925"/>
                <a:gd name="f36" fmla="*/ f5 1 f21"/>
                <a:gd name="f37" fmla="*/ f6 1 f21"/>
                <a:gd name="f38" fmla="*/ f5 1 f22"/>
                <a:gd name="f39" fmla="*/ f7 1 f22"/>
                <a:gd name="f40" fmla="+- f29 0 f1"/>
                <a:gd name="f41" fmla="*/ f30 1 f21"/>
                <a:gd name="f42" fmla="*/ f31 1 f22"/>
                <a:gd name="f43" fmla="*/ f32 1 f21"/>
                <a:gd name="f44" fmla="*/ f33 1 f22"/>
                <a:gd name="f45" fmla="*/ f34 1 f21"/>
                <a:gd name="f46" fmla="*/ f35 1 f22"/>
                <a:gd name="f47" fmla="*/ f36 f16 1"/>
                <a:gd name="f48" fmla="*/ f37 f16 1"/>
                <a:gd name="f49" fmla="*/ f39 f17 1"/>
                <a:gd name="f50" fmla="*/ f38 f17 1"/>
                <a:gd name="f51" fmla="*/ f41 f16 1"/>
                <a:gd name="f52" fmla="*/ f42 f17 1"/>
                <a:gd name="f53" fmla="*/ f43 f16 1"/>
                <a:gd name="f54" fmla="*/ f44 f17 1"/>
                <a:gd name="f55" fmla="*/ f45 f16 1"/>
                <a:gd name="f56" fmla="*/ f46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0">
                  <a:pos x="f51" y="f52"/>
                </a:cxn>
                <a:cxn ang="f40">
                  <a:pos x="f53" y="f54"/>
                </a:cxn>
                <a:cxn ang="f40">
                  <a:pos x="f55" y="f52"/>
                </a:cxn>
                <a:cxn ang="f40">
                  <a:pos x="f53" y="f56"/>
                </a:cxn>
                <a:cxn ang="f40">
                  <a:pos x="f51" y="f52"/>
                </a:cxn>
              </a:cxnLst>
              <a:rect l="f47" t="f50" r="f48" b="f49"/>
              <a:pathLst>
                <a:path w="1996524" h="1936925">
                  <a:moveTo>
                    <a:pt x="f5" y="f8"/>
                  </a:moveTo>
                  <a:cubicBezTo>
                    <a:pt x="f5" y="f9"/>
                    <a:pt x="f10" y="f5"/>
                    <a:pt x="f11" y="f5"/>
                  </a:cubicBezTo>
                  <a:cubicBezTo>
                    <a:pt x="f12" y="f5"/>
                    <a:pt x="f6" y="f9"/>
                    <a:pt x="f6" y="f8"/>
                  </a:cubicBezTo>
                  <a:cubicBezTo>
                    <a:pt x="f6" y="f13"/>
                    <a:pt x="f12" y="f14"/>
                    <a:pt x="f11" y="f14"/>
                  </a:cubicBezTo>
                  <a:cubicBezTo>
                    <a:pt x="f10" y="f14"/>
                    <a:pt x="f5" y="f13"/>
                    <a:pt x="f5" y="f8"/>
                  </a:cubicBezTo>
                  <a:close/>
                </a:path>
              </a:pathLst>
            </a:custGeom>
            <a:gradFill>
              <a:gsLst>
                <a:gs pos="0">
                  <a:srgbClr val="76AEAA"/>
                </a:gs>
                <a:gs pos="100000">
                  <a:srgbClr val="4D9692"/>
                </a:gs>
              </a:gsLst>
              <a:lin ang="5400000"/>
            </a:gradFill>
            <a:ln cap="flat">
              <a:noFill/>
              <a:prstDash val="solid"/>
            </a:ln>
          </p:spPr>
          <p:txBody>
            <a:bodyPr vert="horz" wrap="square" lIns="227384" tIns="220841" rIns="227384" bIns="220841" anchor="ctr" anchorCtr="1" compatLnSpc="1">
              <a:noAutofit/>
            </a:bodyPr>
            <a:lstStyle/>
            <a:p>
              <a:pPr algn="ctr" defTabSz="566738">
                <a:lnSpc>
                  <a:spcPct val="90000"/>
                </a:lnSpc>
                <a:spcAft>
                  <a:spcPts val="525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a-IR" b="1" dirty="0">
                  <a:solidFill>
                    <a:srgbClr val="000000"/>
                  </a:solidFill>
                  <a:latin typeface="Tahoma" pitchFamily="34"/>
                  <a:ea typeface="Tahoma" pitchFamily="34"/>
                  <a:cs typeface="B Nazanin" pitchFamily="2"/>
                </a:rPr>
                <a:t>نظارت بر درستی ثبت اطلاعات و ارائه خدمت</a:t>
              </a:r>
              <a:endParaRPr lang="en-US" b="1" dirty="0">
                <a:solidFill>
                  <a:srgbClr val="000000"/>
                </a:solidFill>
                <a:latin typeface="Tw Cen MT"/>
                <a:cs typeface="B Nazanin" pitchFamily="2"/>
              </a:endParaRPr>
            </a:p>
          </p:txBody>
        </p:sp>
      </p:grpSp>
      <p:sp>
        <p:nvSpPr>
          <p:cNvPr id="11" name="Title 1">
            <a:extLst>
              <a:ext uri="{FF2B5EF4-FFF2-40B4-BE49-F238E27FC236}">
                <a16:creationId xmlns:a16="http://schemas.microsoft.com/office/drawing/2014/main" xmlns="" id="{9EDA9C6F-473F-4FC3-86C0-509B83FFFCF7}"/>
              </a:ext>
            </a:extLst>
          </p:cNvPr>
          <p:cNvSpPr txBox="1">
            <a:spLocks/>
          </p:cNvSpPr>
          <p:nvPr/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2000" b="1" dirty="0">
                <a:solidFill>
                  <a:srgbClr val="424456"/>
                </a:solidFill>
                <a:cs typeface="B Mitra" pitchFamily="2" charset="-78"/>
              </a:rPr>
              <a:t>تشخیص زودهنگام سرطان</a:t>
            </a:r>
            <a:r>
              <a:rPr lang="fa-IR" sz="2000" dirty="0">
                <a:solidFill>
                  <a:srgbClr val="424456"/>
                </a:solidFill>
                <a:cs typeface="B Mitra" pitchFamily="2" charset="-78"/>
              </a:rPr>
              <a:t/>
            </a:r>
            <a:br>
              <a:rPr lang="fa-IR" sz="2000" dirty="0">
                <a:solidFill>
                  <a:srgbClr val="424456"/>
                </a:solidFill>
                <a:cs typeface="B Mitra" pitchFamily="2" charset="-78"/>
              </a:rPr>
            </a:br>
            <a:r>
              <a:rPr lang="fa-IR" sz="2000" dirty="0">
                <a:solidFill>
                  <a:srgbClr val="424456"/>
                </a:solidFill>
                <a:cs typeface="B Mitra" pitchFamily="2" charset="-78"/>
              </a:rPr>
              <a:t>(نظام ارجاع، چالش ها)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62000" y="609600"/>
            <a:ext cx="7772400" cy="914400"/>
          </a:xfrm>
        </p:spPr>
        <p:txBody>
          <a:bodyPr/>
          <a:lstStyle/>
          <a:p>
            <a:pPr algn="r" rtl="1"/>
            <a:r>
              <a:rPr lang="fa-IR" dirty="0">
                <a:solidFill>
                  <a:srgbClr val="FF0000"/>
                </a:solidFill>
                <a:cs typeface="2  Titr" panose="00000700000000000000" pitchFamily="2" charset="-78"/>
              </a:rPr>
              <a:t>وقتی بیمار شدن گران تمام می شود...</a:t>
            </a:r>
            <a:endParaRPr lang="en-US" dirty="0">
              <a:solidFill>
                <a:srgbClr val="FF0000"/>
              </a:solidFill>
              <a:cs typeface="2  Titr" panose="00000700000000000000" pitchFamily="2" charset="-78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28600" y="1524000"/>
            <a:ext cx="8607552" cy="4880984"/>
          </a:xfrm>
        </p:spPr>
        <p:txBody>
          <a:bodyPr>
            <a:noAutofit/>
          </a:bodyPr>
          <a:lstStyle/>
          <a:p>
            <a:pPr algn="r" rtl="1"/>
            <a:r>
              <a:rPr lang="fa-IR" sz="2400" b="1" dirty="0">
                <a:cs typeface="B Mitra" panose="00000400000000000000" pitchFamily="2" charset="-78"/>
              </a:rPr>
              <a:t>«از 380 هزار مرگ در سال 1390 بالغ بر </a:t>
            </a:r>
            <a:r>
              <a:rPr lang="fa-IR" sz="2400" b="1" dirty="0" smtClean="0">
                <a:cs typeface="B Mitra" panose="00000400000000000000" pitchFamily="2" charset="-78"/>
              </a:rPr>
              <a:t>30 </a:t>
            </a:r>
            <a:r>
              <a:rPr lang="fa-IR" sz="2400" b="1" dirty="0">
                <a:cs typeface="B Mitra" panose="00000400000000000000" pitchFamily="2" charset="-78"/>
              </a:rPr>
              <a:t>هزار مرگ مربوط به سرطان ها بوده </a:t>
            </a:r>
            <a:r>
              <a:rPr lang="fa-IR" sz="2400" b="1" dirty="0" smtClean="0">
                <a:cs typeface="B Mitra" panose="00000400000000000000" pitchFamily="2" charset="-78"/>
              </a:rPr>
              <a:t>و متاسفانه </a:t>
            </a:r>
            <a:r>
              <a:rPr lang="fa-IR" sz="2400" b="1" dirty="0">
                <a:cs typeface="B Mitra" panose="00000400000000000000" pitchFamily="2" charset="-78"/>
              </a:rPr>
              <a:t>بیشترین تعداد مرگ ها به گروه سنی 15 تا 49 سال تعلق داشته </a:t>
            </a:r>
            <a:r>
              <a:rPr lang="fa-IR" sz="2400" b="1" dirty="0" smtClean="0">
                <a:cs typeface="B Mitra" panose="00000400000000000000" pitchFamily="2" charset="-78"/>
              </a:rPr>
              <a:t>است</a:t>
            </a:r>
          </a:p>
          <a:p>
            <a:endParaRPr lang="fa-IR" sz="2400" b="1" dirty="0" smtClean="0"/>
          </a:p>
          <a:p>
            <a:endParaRPr lang="fa-IR" sz="2400" b="1" dirty="0"/>
          </a:p>
          <a:p>
            <a:endParaRPr lang="fa-IR" sz="2400" b="1" dirty="0" smtClean="0"/>
          </a:p>
          <a:p>
            <a:pPr algn="r" rtl="1"/>
            <a:r>
              <a:rPr lang="fa-IR" sz="2400" b="1" dirty="0" smtClean="0"/>
              <a:t>«</a:t>
            </a:r>
            <a:r>
              <a:rPr lang="fa-IR" sz="2400" b="1" dirty="0">
                <a:cs typeface="B Mitra" panose="00000400000000000000" pitchFamily="2" charset="-78"/>
              </a:rPr>
              <a:t>سالانه 2 هزار میلیارد تومان هزینه درمان بیماران مبتلا به سرطان می شود که با </a:t>
            </a:r>
            <a:r>
              <a:rPr lang="fa-IR" sz="2400" b="1" dirty="0" smtClean="0">
                <a:cs typeface="B Mitra" panose="00000400000000000000" pitchFamily="2" charset="-78"/>
              </a:rPr>
              <a:t>جمع هزینه </a:t>
            </a:r>
            <a:r>
              <a:rPr lang="fa-IR" sz="2400" b="1" dirty="0">
                <a:cs typeface="B Mitra" panose="00000400000000000000" pitchFamily="2" charset="-78"/>
              </a:rPr>
              <a:t>های غیرمستقیم درمان سرطان ها </a:t>
            </a:r>
            <a:r>
              <a:rPr lang="fa-IR" sz="2400" b="1" dirty="0" smtClean="0">
                <a:cs typeface="B Mitra" panose="00000400000000000000" pitchFamily="2" charset="-78"/>
              </a:rPr>
              <a:t>(بالغ </a:t>
            </a:r>
            <a:r>
              <a:rPr lang="fa-IR" sz="2400" b="1" dirty="0">
                <a:cs typeface="B Mitra" panose="00000400000000000000" pitchFamily="2" charset="-78"/>
              </a:rPr>
              <a:t>بر 6 هزار میلیارد </a:t>
            </a:r>
            <a:r>
              <a:rPr lang="fa-IR" sz="2400" b="1" dirty="0" smtClean="0">
                <a:cs typeface="B Mitra" panose="00000400000000000000" pitchFamily="2" charset="-78"/>
              </a:rPr>
              <a:t>تومان)،رقمی حدود 8 </a:t>
            </a:r>
            <a:r>
              <a:rPr lang="fa-IR" sz="2400" b="1" dirty="0">
                <a:cs typeface="B Mitra" panose="00000400000000000000" pitchFamily="2" charset="-78"/>
              </a:rPr>
              <a:t>هزار میلیارد تومان هزینه سرطان ها می شود. » و این در حالی است که 40 </a:t>
            </a:r>
            <a:r>
              <a:rPr lang="fa-IR" sz="2400" b="1" dirty="0" smtClean="0">
                <a:cs typeface="B Mitra" panose="00000400000000000000" pitchFamily="2" charset="-78"/>
              </a:rPr>
              <a:t>درصداز </a:t>
            </a:r>
            <a:r>
              <a:rPr lang="fa-IR" sz="2400" b="1" dirty="0">
                <a:cs typeface="B Mitra" panose="00000400000000000000" pitchFamily="2" charset="-78"/>
              </a:rPr>
              <a:t>سرطان ها قابل پیشگیری هستند</a:t>
            </a:r>
            <a:endParaRPr lang="en-US" sz="2400" b="1" dirty="0">
              <a:cs typeface="B Mitra" panose="00000400000000000000" pitchFamily="2" charset="-78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17CAC-4DE9-4B14-81D0-7AB44AC186D5}" type="datetime1">
              <a:rPr lang="en-US" smtClean="0"/>
              <a:t>1/25/2021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966B6-240B-41DA-93DE-C7C36E80FDA7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2070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6788" y="228600"/>
            <a:ext cx="8382000" cy="5377822"/>
          </a:xfrm>
        </p:spPr>
        <p:txBody>
          <a:bodyPr>
            <a:normAutofit/>
          </a:bodyPr>
          <a:lstStyle/>
          <a:p>
            <a:pPr algn="r" rtl="1"/>
            <a:endParaRPr lang="fa-IR" sz="2400" dirty="0" smtClean="0">
              <a:cs typeface="B Mitra" panose="00000400000000000000" pitchFamily="2" charset="-78"/>
            </a:endParaRPr>
          </a:p>
          <a:p>
            <a:pPr marL="0" indent="0" algn="ctr" rtl="1">
              <a:buNone/>
            </a:pPr>
            <a:r>
              <a:rPr lang="fa-IR" sz="2400" b="1" dirty="0" smtClean="0">
                <a:cs typeface="B Mitra" panose="00000400000000000000" pitchFamily="2" charset="-78"/>
              </a:rPr>
              <a:t>      </a:t>
            </a:r>
          </a:p>
          <a:p>
            <a:pPr marL="0" indent="0" algn="ctr" rtl="1">
              <a:buNone/>
            </a:pPr>
            <a:r>
              <a:rPr lang="fa-IR" sz="2400" b="1" dirty="0">
                <a:cs typeface="B Mitra" panose="00000400000000000000" pitchFamily="2" charset="-78"/>
              </a:rPr>
              <a:t> </a:t>
            </a:r>
            <a:r>
              <a:rPr lang="fa-IR" sz="2400" b="1" dirty="0" smtClean="0">
                <a:cs typeface="B Mitra" panose="00000400000000000000" pitchFamily="2" charset="-78"/>
              </a:rPr>
              <a:t>  راهی </a:t>
            </a:r>
            <a:r>
              <a:rPr lang="fa-IR" sz="2400" b="1" dirty="0">
                <a:cs typeface="B Mitra" panose="00000400000000000000" pitchFamily="2" charset="-78"/>
              </a:rPr>
              <a:t>که کشورهای </a:t>
            </a:r>
            <a:r>
              <a:rPr lang="fa-IR" sz="2400" b="1" dirty="0" smtClean="0">
                <a:cs typeface="B Mitra" panose="00000400000000000000" pitchFamily="2" charset="-78"/>
              </a:rPr>
              <a:t>توسعه یافته </a:t>
            </a:r>
            <a:r>
              <a:rPr lang="fa-IR" sz="2400" b="1" dirty="0">
                <a:cs typeface="B Mitra" panose="00000400000000000000" pitchFamily="2" charset="-78"/>
              </a:rPr>
              <a:t>برای مقابله با این مشکل </a:t>
            </a:r>
            <a:r>
              <a:rPr lang="fa-IR" sz="2400" b="1" dirty="0" smtClean="0">
                <a:cs typeface="B Mitra" panose="00000400000000000000" pitchFamily="2" charset="-78"/>
              </a:rPr>
              <a:t>پیموده اند</a:t>
            </a:r>
            <a:r>
              <a:rPr lang="fa-IR" sz="2400" b="1" dirty="0">
                <a:cs typeface="B Mitra" panose="00000400000000000000" pitchFamily="2" charset="-78"/>
              </a:rPr>
              <a:t>، </a:t>
            </a:r>
            <a:r>
              <a:rPr lang="fa-IR" sz="2400" b="1" dirty="0" smtClean="0">
                <a:cs typeface="B Mitra" panose="00000400000000000000" pitchFamily="2" charset="-78"/>
              </a:rPr>
              <a:t>سالهاست </a:t>
            </a:r>
            <a:r>
              <a:rPr lang="fa-IR" sz="2400" b="1" dirty="0">
                <a:cs typeface="B Mitra" panose="00000400000000000000" pitchFamily="2" charset="-78"/>
              </a:rPr>
              <a:t>که </a:t>
            </a:r>
            <a:r>
              <a:rPr lang="fa-IR" sz="2400" b="1" dirty="0" smtClean="0">
                <a:cs typeface="B Mitra" panose="00000400000000000000" pitchFamily="2" charset="-78"/>
              </a:rPr>
              <a:t>پیش روی </a:t>
            </a:r>
            <a:r>
              <a:rPr lang="fa-IR" sz="2400" b="1" dirty="0">
                <a:cs typeface="B Mitra" panose="00000400000000000000" pitchFamily="2" charset="-78"/>
              </a:rPr>
              <a:t>ماست؛ آموزش سلامت </a:t>
            </a:r>
            <a:r>
              <a:rPr lang="fa-IR" sz="2400" b="1" dirty="0" smtClean="0">
                <a:cs typeface="B Mitra" panose="00000400000000000000" pitchFamily="2" charset="-78"/>
              </a:rPr>
              <a:t>به طور </a:t>
            </a:r>
            <a:r>
              <a:rPr lang="fa-IR" sz="2400" b="1" dirty="0">
                <a:cs typeface="B Mitra" panose="00000400000000000000" pitchFamily="2" charset="-78"/>
              </a:rPr>
              <a:t>موثر و فراگیر، تمرکز بر پیشگیری اولیه، ارائه </a:t>
            </a:r>
            <a:r>
              <a:rPr lang="fa-IR" sz="2400" b="1" dirty="0" smtClean="0">
                <a:cs typeface="B Mitra" panose="00000400000000000000" pitchFamily="2" charset="-78"/>
              </a:rPr>
              <a:t>مراقبتهای بهداشتی </a:t>
            </a:r>
            <a:r>
              <a:rPr lang="fa-IR" sz="2400" b="1" dirty="0">
                <a:cs typeface="B Mitra" panose="00000400000000000000" pitchFamily="2" charset="-78"/>
              </a:rPr>
              <a:t>عمومی، اصلاح ساختار نظام سلامت و کارآمدسازی </a:t>
            </a:r>
            <a:r>
              <a:rPr lang="fa-IR" sz="2400" b="1" dirty="0" smtClean="0">
                <a:cs typeface="B Mitra" panose="00000400000000000000" pitchFamily="2" charset="-78"/>
              </a:rPr>
              <a:t>بیمه ها.</a:t>
            </a:r>
          </a:p>
          <a:p>
            <a:pPr marL="0" indent="0" algn="r" rtl="1">
              <a:buNone/>
            </a:pPr>
            <a:r>
              <a:rPr lang="fa-IR" sz="2400" dirty="0" smtClean="0">
                <a:cs typeface="B Mitra" panose="00000400000000000000" pitchFamily="2" charset="-78"/>
              </a:rPr>
              <a:t> </a:t>
            </a:r>
            <a:r>
              <a:rPr lang="fa-IR" sz="2400" b="1" dirty="0">
                <a:cs typeface="B Mitra" panose="00000400000000000000" pitchFamily="2" charset="-78"/>
              </a:rPr>
              <a:t>این در حالی است که</a:t>
            </a:r>
          </a:p>
          <a:p>
            <a:pPr marL="0" indent="0" algn="r" rtl="1">
              <a:buNone/>
            </a:pPr>
            <a:r>
              <a:rPr lang="fa-IR" sz="2400" b="1" dirty="0">
                <a:cs typeface="B Mitra" panose="00000400000000000000" pitchFamily="2" charset="-78"/>
              </a:rPr>
              <a:t>طی </a:t>
            </a:r>
            <a:r>
              <a:rPr lang="fa-IR" sz="2400" b="1" dirty="0" smtClean="0">
                <a:cs typeface="B Mitra" panose="00000400000000000000" pitchFamily="2" charset="-78"/>
              </a:rPr>
              <a:t>سالهای </a:t>
            </a:r>
            <a:r>
              <a:rPr lang="fa-IR" sz="2400" b="1" dirty="0">
                <a:cs typeface="B Mitra" panose="00000400000000000000" pitchFamily="2" charset="-78"/>
              </a:rPr>
              <a:t>گذشته، به طور معمول، بیش از 75 درصد بودجه سلامت صرفا خرج درمان </a:t>
            </a:r>
            <a:r>
              <a:rPr lang="fa-IR" sz="2400" b="1" dirty="0" smtClean="0">
                <a:cs typeface="B Mitra" panose="00000400000000000000" pitchFamily="2" charset="-78"/>
              </a:rPr>
              <a:t>شده و </a:t>
            </a:r>
            <a:r>
              <a:rPr lang="fa-IR" sz="2400" b="1" dirty="0">
                <a:cs typeface="B Mitra" panose="00000400000000000000" pitchFamily="2" charset="-78"/>
              </a:rPr>
              <a:t>کمتر از 25 درصد این بودجه به آموزش و پیشگیری اختصاص یافته است. </a:t>
            </a:r>
            <a:endParaRPr lang="fa-IR" sz="2400" b="1" dirty="0" smtClean="0">
              <a:cs typeface="B Mitra" panose="00000400000000000000" pitchFamily="2" charset="-78"/>
            </a:endParaRPr>
          </a:p>
          <a:p>
            <a:pPr marL="0" indent="0" algn="r" rtl="1">
              <a:buNone/>
            </a:pPr>
            <a:r>
              <a:rPr lang="fa-IR" sz="2400" b="1" dirty="0" smtClean="0">
                <a:cs typeface="B Mitra" panose="00000400000000000000" pitchFamily="2" charset="-78"/>
              </a:rPr>
              <a:t>واقعیت این است </a:t>
            </a:r>
            <a:r>
              <a:rPr lang="fa-IR" sz="2400" b="1" dirty="0">
                <a:cs typeface="B Mitra" panose="00000400000000000000" pitchFamily="2" charset="-78"/>
              </a:rPr>
              <a:t>که هرچه امکان پیشگیری اولیه و تشخیص زودرس را توسعه دهیم، درمان </a:t>
            </a:r>
            <a:r>
              <a:rPr lang="fa-IR" sz="2400" b="1" dirty="0" smtClean="0">
                <a:cs typeface="B Mitra" panose="00000400000000000000" pitchFamily="2" charset="-78"/>
              </a:rPr>
              <a:t>ساده تر و کم هزینه تر </a:t>
            </a:r>
            <a:r>
              <a:rPr lang="fa-IR" sz="2400" b="1" dirty="0">
                <a:cs typeface="B Mitra" panose="00000400000000000000" pitchFamily="2" charset="-78"/>
              </a:rPr>
              <a:t>خواهد شد. </a:t>
            </a:r>
            <a:endParaRPr lang="en-US" sz="2400" b="1" dirty="0">
              <a:cs typeface="B Mitra" panose="00000400000000000000" pitchFamily="2" charset="-78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C801C-B870-468E-98C6-B550E648D4C0}" type="datetime1">
              <a:rPr lang="en-US" smtClean="0"/>
              <a:t>1/25/2021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966B6-240B-41DA-93DE-C7C36E80FDA7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7249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 smtClean="0"/>
              <a:t>نظر شما چیست؟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6148" y="1524000"/>
            <a:ext cx="8556159" cy="5206873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C801C-B870-468E-98C6-B550E648D4C0}" type="datetime1">
              <a:rPr lang="en-US" smtClean="0"/>
              <a:t>1/25/2021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966B6-240B-41DA-93DE-C7C36E80FDA7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14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5F975D5-F52B-4267-95E0-FEE927F7F5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284" y="207253"/>
            <a:ext cx="6868716" cy="515153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0EA5895-4B5F-4695-9E46-98E441FD81C1}"/>
              </a:ext>
            </a:extLst>
          </p:cNvPr>
          <p:cNvSpPr txBox="1"/>
          <p:nvPr/>
        </p:nvSpPr>
        <p:spPr>
          <a:xfrm>
            <a:off x="1736099" y="1708856"/>
            <a:ext cx="5693402" cy="3953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fa-IR" sz="1969" b="1" dirty="0">
              <a:solidFill>
                <a:srgbClr val="034694"/>
              </a:solidFill>
              <a:latin typeface="IRANSans" panose="02040503050201020203" pitchFamily="18" charset="-78"/>
              <a:cs typeface="IRANSans" panose="02040503050201020203" pitchFamily="18" charset="-78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0BFF172-85E9-4209-8005-B291DF8536B7}"/>
              </a:ext>
            </a:extLst>
          </p:cNvPr>
          <p:cNvSpPr txBox="1"/>
          <p:nvPr/>
        </p:nvSpPr>
        <p:spPr>
          <a:xfrm>
            <a:off x="2694530" y="4632804"/>
            <a:ext cx="3306221" cy="43858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fa-IR" sz="2250" b="1" dirty="0">
              <a:solidFill>
                <a:prstClr val="black"/>
              </a:solidFill>
              <a:latin typeface="IRANSans" panose="02040503050201020203" pitchFamily="18" charset="-78"/>
              <a:cs typeface="IRANSans" panose="02040503050201020203" pitchFamily="18" charset="-78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4BDF919C-10F0-4088-AA95-8450D7F9BF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1774" y="2242168"/>
            <a:ext cx="1928813" cy="1928813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27CF1930-17B0-42B6-97E0-B8E187D302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8868" y="2243666"/>
            <a:ext cx="1928813" cy="1928813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20F613B7-E1EE-4A0A-A35C-EDC7532E272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21284" y="2243668"/>
            <a:ext cx="1928812" cy="192881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BB91FEE7-A84A-468B-850E-0E9B73745BF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6829" y="2243668"/>
            <a:ext cx="1928812" cy="192881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612638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1.11111E-6 L -1.02761 -1.11111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38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4.07407E-6 L -1.17578 -4.07407E-6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78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4.07407E-6 L -1.32891 -4.07407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44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4.07407E-6 L -1.48516 -4.07407E-6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25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304800" y="0"/>
            <a:ext cx="8531352" cy="6404984"/>
          </a:xfrm>
        </p:spPr>
        <p:txBody>
          <a:bodyPr>
            <a:normAutofit/>
          </a:bodyPr>
          <a:lstStyle/>
          <a:p>
            <a:pPr algn="just" rtl="1"/>
            <a:r>
              <a:rPr lang="fa-IR" sz="2400" b="1" dirty="0" smtClean="0">
                <a:cs typeface="B Mitra" panose="00000400000000000000" pitchFamily="2" charset="-78"/>
              </a:rPr>
              <a:t>   </a:t>
            </a:r>
          </a:p>
          <a:p>
            <a:pPr algn="just" rtl="1"/>
            <a:endParaRPr lang="fa-IR" sz="2400" b="1" dirty="0">
              <a:cs typeface="B Mitra" panose="00000400000000000000" pitchFamily="2" charset="-78"/>
            </a:endParaRPr>
          </a:p>
          <a:p>
            <a:pPr algn="just" rtl="1"/>
            <a:endParaRPr lang="fa-IR" sz="2400" b="1" dirty="0" smtClean="0">
              <a:cs typeface="B Mitra" panose="00000400000000000000" pitchFamily="2" charset="-78"/>
            </a:endParaRPr>
          </a:p>
          <a:p>
            <a:pPr algn="just" rtl="1"/>
            <a:r>
              <a:rPr lang="fa-IR" sz="2400" b="1" dirty="0" smtClean="0">
                <a:cs typeface="B Mitra" panose="00000400000000000000" pitchFamily="2" charset="-78"/>
              </a:rPr>
              <a:t>  در </a:t>
            </a:r>
            <a:r>
              <a:rPr lang="fa-IR" sz="2400" b="1" dirty="0">
                <a:cs typeface="B Mitra" panose="00000400000000000000" pitchFamily="2" charset="-78"/>
              </a:rPr>
              <a:t>میان تمام بیماری های مادرزادی، عفونی، عصبی، روماتولوژیک و هر بیماری</a:t>
            </a:r>
          </a:p>
          <a:p>
            <a:pPr algn="just" rtl="1"/>
            <a:r>
              <a:rPr lang="fa-IR" sz="2400" b="1" dirty="0">
                <a:cs typeface="B Mitra" panose="00000400000000000000" pitchFamily="2" charset="-78"/>
              </a:rPr>
              <a:t>پرخرجی که در ذهن داشته باشید، بدو ن شک «سرطان »ها را باید از </a:t>
            </a:r>
            <a:r>
              <a:rPr lang="fa-IR" sz="2400" b="1" dirty="0" smtClean="0">
                <a:cs typeface="B Mitra" panose="00000400000000000000" pitchFamily="2" charset="-78"/>
              </a:rPr>
              <a:t>نام آشناترین و پرخرجترین بیماریهایی </a:t>
            </a:r>
            <a:r>
              <a:rPr lang="fa-IR" sz="2400" b="1" dirty="0">
                <a:cs typeface="B Mitra" panose="00000400000000000000" pitchFamily="2" charset="-78"/>
              </a:rPr>
              <a:t>دانست که در کشور ما روندی رو به رشد دارند؛ با بیش از </a:t>
            </a:r>
            <a:r>
              <a:rPr lang="fa-IR" sz="2400" b="1" dirty="0" smtClean="0">
                <a:cs typeface="B Mitra" panose="00000400000000000000" pitchFamily="2" charset="-78"/>
              </a:rPr>
              <a:t>70 هزار </a:t>
            </a:r>
            <a:r>
              <a:rPr lang="fa-IR" sz="2400" b="1" dirty="0">
                <a:cs typeface="B Mitra" panose="00000400000000000000" pitchFamily="2" charset="-78"/>
              </a:rPr>
              <a:t>مورد جدید ابتلا در هر سال و مرگ سالانه 30 هزار نفر.</a:t>
            </a:r>
          </a:p>
          <a:p>
            <a:pPr algn="just" rtl="1"/>
            <a:r>
              <a:rPr lang="fa-IR" sz="2400" b="1" dirty="0" smtClean="0">
                <a:cs typeface="B Mitra" panose="00000400000000000000" pitchFamily="2" charset="-78"/>
              </a:rPr>
              <a:t>    </a:t>
            </a:r>
          </a:p>
          <a:p>
            <a:pPr algn="just" rtl="1"/>
            <a:r>
              <a:rPr lang="fa-IR" sz="2400" b="1" dirty="0">
                <a:cs typeface="B Mitra" panose="00000400000000000000" pitchFamily="2" charset="-78"/>
              </a:rPr>
              <a:t> </a:t>
            </a:r>
            <a:r>
              <a:rPr lang="fa-IR" sz="2400" b="1" dirty="0" smtClean="0">
                <a:cs typeface="B Mitra" panose="00000400000000000000" pitchFamily="2" charset="-78"/>
              </a:rPr>
              <a:t>       </a:t>
            </a:r>
            <a:r>
              <a:rPr lang="fa-IR" sz="2400" b="1" dirty="0">
                <a:cs typeface="B Mitra" panose="00000400000000000000" pitchFamily="2" charset="-78"/>
              </a:rPr>
              <a:t>افزایش تعداد سالمندان که نتیجه تغییر </a:t>
            </a:r>
            <a:r>
              <a:rPr lang="fa-IR" sz="2400" b="1" dirty="0" smtClean="0">
                <a:cs typeface="B Mitra" panose="00000400000000000000" pitchFamily="2" charset="-78"/>
              </a:rPr>
              <a:t>هرم جمعیتی </a:t>
            </a:r>
            <a:r>
              <a:rPr lang="fa-IR" sz="2400" b="1" dirty="0">
                <a:cs typeface="B Mitra" panose="00000400000000000000" pitchFamily="2" charset="-78"/>
              </a:rPr>
              <a:t>کشور است، رواج زندگی </a:t>
            </a:r>
            <a:r>
              <a:rPr lang="fa-IR" sz="2400" b="1" dirty="0" smtClean="0">
                <a:cs typeface="B Mitra" panose="00000400000000000000" pitchFamily="2" charset="-78"/>
              </a:rPr>
              <a:t>کم تحرک </a:t>
            </a:r>
            <a:r>
              <a:rPr lang="fa-IR" sz="2400" b="1" dirty="0">
                <a:cs typeface="B Mitra" panose="00000400000000000000" pitchFamily="2" charset="-78"/>
              </a:rPr>
              <a:t>و ماشینی که به طور معمول با تغذیه </a:t>
            </a:r>
            <a:r>
              <a:rPr lang="fa-IR" sz="2400" b="1" dirty="0" smtClean="0">
                <a:cs typeface="B Mitra" panose="00000400000000000000" pitchFamily="2" charset="-78"/>
              </a:rPr>
              <a:t>ناسالم و </a:t>
            </a:r>
            <a:r>
              <a:rPr lang="fa-IR" sz="2400" b="1" dirty="0">
                <a:cs typeface="B Mitra" panose="00000400000000000000" pitchFamily="2" charset="-78"/>
              </a:rPr>
              <a:t>اضافه وزن همراه است، افزایش استرس و آلودگی هوا و عواملی از این قبیل را </a:t>
            </a:r>
            <a:r>
              <a:rPr lang="fa-IR" sz="2400" b="1" dirty="0" smtClean="0">
                <a:cs typeface="B Mitra" panose="00000400000000000000" pitchFamily="2" charset="-78"/>
              </a:rPr>
              <a:t>باید مهمترین </a:t>
            </a:r>
            <a:r>
              <a:rPr lang="fa-IR" sz="2400" b="1" dirty="0">
                <a:cs typeface="B Mitra" panose="00000400000000000000" pitchFamily="2" charset="-78"/>
              </a:rPr>
              <a:t>عوامل زمینه ساز ابتلا به سرطان در ایران دانست.</a:t>
            </a:r>
            <a:endParaRPr lang="en-US" sz="2400" b="1" dirty="0">
              <a:cs typeface="B Mitra" panose="00000400000000000000" pitchFamily="2" charset="-78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17CAC-4DE9-4B14-81D0-7AB44AC186D5}" type="datetime1">
              <a:rPr lang="en-US" smtClean="0"/>
              <a:t>1/25/2021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966B6-240B-41DA-93DE-C7C36E80FDA7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774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33400"/>
            <a:ext cx="8534400" cy="454152"/>
          </a:xfrm>
        </p:spPr>
        <p:txBody>
          <a:bodyPr>
            <a:noAutofit/>
          </a:bodyPr>
          <a:lstStyle/>
          <a:p>
            <a:pPr algn="r" rtl="1"/>
            <a:r>
              <a:rPr lang="fa-IR" sz="2800" b="1" dirty="0" smtClean="0">
                <a:solidFill>
                  <a:srgbClr val="424456"/>
                </a:solidFill>
                <a:cs typeface="B Mitra" pitchFamily="2" charset="-78"/>
              </a:rPr>
              <a:t>(</a:t>
            </a:r>
            <a:r>
              <a:rPr lang="fa-IR" sz="2800" b="1" dirty="0">
                <a:solidFill>
                  <a:srgbClr val="424456"/>
                </a:solidFill>
                <a:cs typeface="B Mitra" pitchFamily="2" charset="-78"/>
              </a:rPr>
              <a:t>میزان بقای 5 ساله)</a:t>
            </a:r>
            <a:endParaRPr lang="en-US" sz="2800" b="1" dirty="0">
              <a:cs typeface="B Nazanin" panose="00000400000000000000" pitchFamily="2" charset="-78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31912" y="1905000"/>
          <a:ext cx="8354889" cy="15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8496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8496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78496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605118">
                <a:tc>
                  <a:txBody>
                    <a:bodyPr/>
                    <a:lstStyle/>
                    <a:p>
                      <a:pPr algn="ctr"/>
                      <a:r>
                        <a:rPr lang="fa-IR" dirty="0">
                          <a:cs typeface="B Nazanin" panose="00000400000000000000" pitchFamily="2" charset="-78"/>
                        </a:rPr>
                        <a:t>ایران</a:t>
                      </a:r>
                      <a:endParaRPr lang="en-US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>
                          <a:cs typeface="B Nazanin" panose="00000400000000000000" pitchFamily="2" charset="-78"/>
                        </a:rPr>
                        <a:t>ایالات</a:t>
                      </a:r>
                      <a:r>
                        <a:rPr lang="fa-IR" baseline="0" dirty="0">
                          <a:cs typeface="B Nazanin" panose="00000400000000000000" pitchFamily="2" charset="-78"/>
                        </a:rPr>
                        <a:t> متحده آمریکا</a:t>
                      </a:r>
                      <a:endParaRPr lang="en-US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>
                          <a:cs typeface="B Nazanin" panose="00000400000000000000" pitchFamily="2" charset="-78"/>
                        </a:rPr>
                        <a:t>نوع سرطان</a:t>
                      </a:r>
                      <a:endParaRPr lang="en-US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84094">
                <a:tc>
                  <a:txBody>
                    <a:bodyPr/>
                    <a:lstStyle/>
                    <a:p>
                      <a:pPr algn="ctr"/>
                      <a:r>
                        <a:rPr lang="fa-IR" dirty="0">
                          <a:cs typeface="B Nazanin" panose="00000400000000000000" pitchFamily="2" charset="-78"/>
                        </a:rPr>
                        <a:t>71 درصد</a:t>
                      </a:r>
                      <a:endParaRPr lang="en-US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>
                          <a:cs typeface="B Nazanin" panose="00000400000000000000" pitchFamily="2" charset="-78"/>
                        </a:rPr>
                        <a:t>89</a:t>
                      </a:r>
                      <a:r>
                        <a:rPr lang="fa-IR" baseline="0" dirty="0">
                          <a:cs typeface="B Nazanin" panose="00000400000000000000" pitchFamily="2" charset="-78"/>
                        </a:rPr>
                        <a:t> درصد</a:t>
                      </a:r>
                      <a:endParaRPr lang="en-US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b="1" dirty="0">
                          <a:cs typeface="B Nazanin" panose="00000400000000000000" pitchFamily="2" charset="-78"/>
                        </a:rPr>
                        <a:t>پستان</a:t>
                      </a:r>
                      <a:endParaRPr lang="en-US" b="1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34788">
                <a:tc>
                  <a:txBody>
                    <a:bodyPr/>
                    <a:lstStyle/>
                    <a:p>
                      <a:pPr algn="ctr"/>
                      <a:r>
                        <a:rPr lang="fa-IR" dirty="0">
                          <a:cs typeface="B Nazanin" panose="00000400000000000000" pitchFamily="2" charset="-78"/>
                        </a:rPr>
                        <a:t>41 درصد</a:t>
                      </a:r>
                      <a:endParaRPr lang="en-US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>
                          <a:cs typeface="B Nazanin" panose="00000400000000000000" pitchFamily="2" charset="-78"/>
                        </a:rPr>
                        <a:t>65 درصد</a:t>
                      </a:r>
                      <a:endParaRPr lang="en-US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b="1" dirty="0">
                          <a:cs typeface="B Nazanin" panose="00000400000000000000" pitchFamily="2" charset="-78"/>
                        </a:rPr>
                        <a:t>روده بزرگ</a:t>
                      </a:r>
                      <a:endParaRPr lang="en-US" b="1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966B6-240B-41DA-93DE-C7C36E80FDA7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67F47EA4-98FB-47CF-81F8-C6740DA32CCA}"/>
              </a:ext>
            </a:extLst>
          </p:cNvPr>
          <p:cNvSpPr/>
          <p:nvPr/>
        </p:nvSpPr>
        <p:spPr>
          <a:xfrm>
            <a:off x="1485900" y="3657600"/>
            <a:ext cx="6172200" cy="23689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r" rtl="1">
              <a:defRPr/>
            </a:pPr>
            <a:r>
              <a:rPr lang="fa-IR" sz="3600" kern="0" dirty="0">
                <a:solidFill>
                  <a:srgbClr val="FFFF00"/>
                </a:solidFill>
                <a:latin typeface="Arial"/>
                <a:cs typeface="B Nazanin" pitchFamily="2" charset="-78"/>
              </a:rPr>
              <a:t>چگونه باید نتایج را بهبود بخشیم؟</a:t>
            </a:r>
          </a:p>
          <a:p>
            <a:pPr lvl="0" algn="r" rtl="1">
              <a:defRPr/>
            </a:pPr>
            <a:r>
              <a:rPr lang="fa-IR" sz="2400" kern="0" dirty="0">
                <a:solidFill>
                  <a:schemeClr val="bg1"/>
                </a:solidFill>
                <a:latin typeface="Arial"/>
                <a:cs typeface="B Nazanin" pitchFamily="2" charset="-78"/>
              </a:rPr>
              <a:t>تشخیص زودهنگام سرطان</a:t>
            </a:r>
          </a:p>
          <a:p>
            <a:pPr lvl="0" algn="r" rtl="1">
              <a:defRPr/>
            </a:pPr>
            <a:r>
              <a:rPr lang="fa-IR" sz="2400" kern="0" dirty="0">
                <a:solidFill>
                  <a:schemeClr val="bg1"/>
                </a:solidFill>
                <a:latin typeface="Arial"/>
                <a:cs typeface="B Nazanin" pitchFamily="2" charset="-78"/>
              </a:rPr>
              <a:t>بهبود دسترسی</a:t>
            </a:r>
          </a:p>
          <a:p>
            <a:pPr lvl="0" algn="r" rtl="1">
              <a:defRPr/>
            </a:pPr>
            <a:r>
              <a:rPr lang="fa-IR" sz="2400" kern="0" dirty="0">
                <a:solidFill>
                  <a:schemeClr val="bg1"/>
                </a:solidFill>
                <a:latin typeface="Arial"/>
                <a:cs typeface="B Nazanin" pitchFamily="2" charset="-78"/>
              </a:rPr>
              <a:t>ایجاد تعادل در مراقبت های گوناگون سرطان</a:t>
            </a:r>
          </a:p>
          <a:p>
            <a:pPr lvl="0" algn="r" rtl="1">
              <a:defRPr/>
            </a:pPr>
            <a:r>
              <a:rPr lang="fa-IR" sz="2400" kern="0" dirty="0">
                <a:solidFill>
                  <a:schemeClr val="bg1"/>
                </a:solidFill>
                <a:latin typeface="Arial"/>
                <a:cs typeface="B Nazanin" pitchFamily="2" charset="-78"/>
              </a:rPr>
              <a:t>ارتقای کیفیت و استانداردسازی خدمات</a:t>
            </a:r>
          </a:p>
          <a:p>
            <a:pPr lvl="0" algn="r" rtl="1">
              <a:defRPr/>
            </a:pPr>
            <a:endParaRPr lang="fa-IR" sz="1600" kern="0" dirty="0">
              <a:solidFill>
                <a:srgbClr val="C00000"/>
              </a:solidFill>
              <a:latin typeface="Arial"/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28130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"/>
            <a:ext cx="8877985" cy="3777622"/>
          </a:xfrm>
        </p:spPr>
        <p:txBody>
          <a:bodyPr>
            <a:noAutofit/>
          </a:bodyPr>
          <a:lstStyle/>
          <a:p>
            <a:pPr algn="r" rtl="1"/>
            <a:r>
              <a:rPr lang="fa-IR" sz="2800" dirty="0" smtClean="0">
                <a:cs typeface="B Mitra" panose="00000400000000000000" pitchFamily="2" charset="-78"/>
              </a:rPr>
              <a:t>آزمایشهایی </a:t>
            </a:r>
            <a:r>
              <a:rPr lang="fa-IR" sz="2800" dirty="0">
                <a:cs typeface="B Mitra" panose="00000400000000000000" pitchFamily="2" charset="-78"/>
              </a:rPr>
              <a:t>که </a:t>
            </a:r>
            <a:r>
              <a:rPr lang="fa-IR" sz="2800" dirty="0" smtClean="0">
                <a:cs typeface="B Mitra" panose="00000400000000000000" pitchFamily="2" charset="-78"/>
              </a:rPr>
              <a:t>میتوانند </a:t>
            </a:r>
            <a:r>
              <a:rPr lang="fa-IR" sz="2800" dirty="0">
                <a:cs typeface="B Mitra" panose="00000400000000000000" pitchFamily="2" charset="-78"/>
              </a:rPr>
              <a:t>به تشخیص زودرس سرطان منجر شوند، عبارتند از:</a:t>
            </a:r>
          </a:p>
          <a:p>
            <a:pPr algn="r" rtl="1"/>
            <a:r>
              <a:rPr lang="fa-IR" sz="2800" dirty="0">
                <a:cs typeface="B Mitra" panose="00000400000000000000" pitchFamily="2" charset="-78"/>
              </a:rPr>
              <a:t>انجام سالیانه آزمایش خون مخفی در مدفوع، از 50 سالگی به بعد.</a:t>
            </a:r>
          </a:p>
          <a:p>
            <a:pPr algn="r" rtl="1"/>
            <a:r>
              <a:rPr lang="fa-IR" sz="2800" dirty="0">
                <a:cs typeface="B Mitra" panose="00000400000000000000" pitchFamily="2" charset="-78"/>
              </a:rPr>
              <a:t>بررسی آندوسکوپیک انتهای روده بزرگ، از 50 سالگی به بعد، هر 5 سال یک بار.</a:t>
            </a:r>
          </a:p>
          <a:p>
            <a:pPr algn="r" rtl="1"/>
            <a:r>
              <a:rPr lang="fa-IR" sz="2800" dirty="0">
                <a:cs typeface="B Mitra" panose="00000400000000000000" pitchFamily="2" charset="-78"/>
              </a:rPr>
              <a:t>انجام سالیانه ماموگرافی در زنان، از 40 سالگی به بعد.</a:t>
            </a:r>
          </a:p>
          <a:p>
            <a:pPr algn="r" rtl="1"/>
            <a:r>
              <a:rPr lang="fa-IR" sz="2800" dirty="0">
                <a:cs typeface="B Mitra" panose="00000400000000000000" pitchFamily="2" charset="-78"/>
              </a:rPr>
              <a:t>انجام سالیانه ماموگرافی در زنانی که سابقه خانوادگی سرطان پستان دارند، از </a:t>
            </a:r>
            <a:r>
              <a:rPr lang="fa-IR" sz="2800" dirty="0" smtClean="0">
                <a:cs typeface="B Mitra" panose="00000400000000000000" pitchFamily="2" charset="-78"/>
              </a:rPr>
              <a:t>25</a:t>
            </a:r>
          </a:p>
          <a:p>
            <a:pPr marL="0" indent="0" algn="r" rtl="1">
              <a:buNone/>
            </a:pPr>
            <a:r>
              <a:rPr lang="fa-IR" sz="2800" dirty="0" smtClean="0">
                <a:cs typeface="B Mitra" panose="00000400000000000000" pitchFamily="2" charset="-78"/>
              </a:rPr>
              <a:t>سالگی به بعد.</a:t>
            </a:r>
          </a:p>
          <a:p>
            <a:pPr algn="r" rtl="1"/>
            <a:r>
              <a:rPr lang="fa-IR" sz="2800" dirty="0" smtClean="0">
                <a:cs typeface="B Mitra" panose="00000400000000000000" pitchFamily="2" charset="-78"/>
              </a:rPr>
              <a:t>انجام </a:t>
            </a:r>
            <a:r>
              <a:rPr lang="fa-IR" sz="2800" dirty="0">
                <a:cs typeface="B Mitra" panose="00000400000000000000" pitchFamily="2" charset="-78"/>
              </a:rPr>
              <a:t>ماهانه معاینه </a:t>
            </a:r>
            <a:r>
              <a:rPr lang="fa-IR" sz="2800" dirty="0" smtClean="0">
                <a:cs typeface="B Mitra" panose="00000400000000000000" pitchFamily="2" charset="-78"/>
              </a:rPr>
              <a:t>پستانها </a:t>
            </a:r>
            <a:r>
              <a:rPr lang="fa-IR" sz="2800" dirty="0">
                <a:cs typeface="B Mitra" panose="00000400000000000000" pitchFamily="2" charset="-78"/>
              </a:rPr>
              <a:t>توسط خود خانم ها، از 20 سالگی به بعد.</a:t>
            </a:r>
          </a:p>
          <a:p>
            <a:pPr algn="r" rtl="1"/>
            <a:r>
              <a:rPr lang="fa-IR" sz="2800" dirty="0">
                <a:cs typeface="B Mitra" panose="00000400000000000000" pitchFamily="2" charset="-78"/>
              </a:rPr>
              <a:t>انجام معاینه پستان ها توسط پزشک، از 20 سالگی به بعد، هر 3 سال یک بار.</a:t>
            </a:r>
          </a:p>
          <a:p>
            <a:pPr marL="0" indent="0" algn="ctr" rtl="1">
              <a:buNone/>
            </a:pPr>
            <a:r>
              <a:rPr lang="fa-IR" sz="2800" b="1" dirty="0" smtClean="0">
                <a:cs typeface="B Mitra" panose="00000400000000000000" pitchFamily="2" charset="-78"/>
              </a:rPr>
              <a:t>در </a:t>
            </a:r>
            <a:r>
              <a:rPr lang="fa-IR" sz="2800" b="1" dirty="0">
                <a:cs typeface="B Mitra" panose="00000400000000000000" pitchFamily="2" charset="-78"/>
              </a:rPr>
              <a:t>کنار غربالگری و تشخیص زودرس سرطان، امر </a:t>
            </a:r>
            <a:r>
              <a:rPr lang="fa-IR" sz="2800" b="1" dirty="0" smtClean="0">
                <a:cs typeface="B Mitra" panose="00000400000000000000" pitchFamily="2" charset="-78"/>
              </a:rPr>
              <a:t>مهم دیگری </a:t>
            </a:r>
            <a:r>
              <a:rPr lang="fa-IR" sz="2800" b="1" dirty="0">
                <a:cs typeface="B Mitra" panose="00000400000000000000" pitchFamily="2" charset="-78"/>
              </a:rPr>
              <a:t>که </a:t>
            </a:r>
            <a:r>
              <a:rPr lang="fa-IR" sz="2800" b="1" dirty="0" smtClean="0">
                <a:cs typeface="B Mitra" panose="00000400000000000000" pitchFamily="2" charset="-78"/>
              </a:rPr>
              <a:t>باید بسیار جدی </a:t>
            </a:r>
            <a:r>
              <a:rPr lang="fa-IR" sz="2800" b="1" dirty="0">
                <a:cs typeface="B Mitra" panose="00000400000000000000" pitchFamily="2" charset="-78"/>
              </a:rPr>
              <a:t>گرفته </a:t>
            </a:r>
            <a:r>
              <a:rPr lang="fa-IR" sz="2800" b="1" dirty="0" smtClean="0">
                <a:cs typeface="B Mitra" panose="00000400000000000000" pitchFamily="2" charset="-78"/>
              </a:rPr>
              <a:t>شود</a:t>
            </a:r>
            <a:r>
              <a:rPr lang="fa-IR" sz="2800" b="1" dirty="0">
                <a:cs typeface="B Mitra" panose="00000400000000000000" pitchFamily="2" charset="-78"/>
              </a:rPr>
              <a:t>، پرداختن به </a:t>
            </a:r>
            <a:r>
              <a:rPr lang="fa-IR" sz="2800" b="1" dirty="0" smtClean="0">
                <a:cs typeface="2  Titr" panose="00000700000000000000" pitchFamily="2" charset="-78"/>
              </a:rPr>
              <a:t>برنامه های </a:t>
            </a:r>
            <a:r>
              <a:rPr lang="fa-IR" sz="2800" b="1" dirty="0">
                <a:cs typeface="2  Titr" panose="00000700000000000000" pitchFamily="2" charset="-78"/>
              </a:rPr>
              <a:t>آموزشی فراگیر </a:t>
            </a:r>
            <a:r>
              <a:rPr lang="fa-IR" sz="2800" b="1" dirty="0" smtClean="0">
                <a:cs typeface="2  Titr" panose="00000700000000000000" pitchFamily="2" charset="-78"/>
              </a:rPr>
              <a:t>پیشگیری </a:t>
            </a:r>
            <a:r>
              <a:rPr lang="fa-IR" sz="2800" b="1" dirty="0">
                <a:cs typeface="2  Titr" panose="00000700000000000000" pitchFamily="2" charset="-78"/>
              </a:rPr>
              <a:t>از </a:t>
            </a:r>
            <a:r>
              <a:rPr lang="fa-IR" sz="2800" b="1" dirty="0" smtClean="0">
                <a:cs typeface="2  Titr" panose="00000700000000000000" pitchFamily="2" charset="-78"/>
              </a:rPr>
              <a:t>ابتلا</a:t>
            </a:r>
            <a:r>
              <a:rPr lang="fa-IR" sz="2800" b="1" dirty="0" smtClean="0">
                <a:cs typeface="B Mitra" panose="00000400000000000000" pitchFamily="2" charset="-78"/>
              </a:rPr>
              <a:t>، معرفی </a:t>
            </a:r>
            <a:r>
              <a:rPr lang="fa-IR" sz="2800" b="1" dirty="0">
                <a:cs typeface="B Mitra" panose="00000400000000000000" pitchFamily="2" charset="-78"/>
              </a:rPr>
              <a:t>عوامل خطرساز و </a:t>
            </a:r>
            <a:r>
              <a:rPr lang="fa-IR" sz="2800" b="1" dirty="0" smtClean="0">
                <a:cs typeface="B Mitra" panose="00000400000000000000" pitchFamily="2" charset="-78"/>
              </a:rPr>
              <a:t>ترویج سبک </a:t>
            </a:r>
            <a:r>
              <a:rPr lang="fa-IR" sz="2800" b="1" dirty="0">
                <a:cs typeface="B Mitra" panose="00000400000000000000" pitchFamily="2" charset="-78"/>
              </a:rPr>
              <a:t>زندگی سالم </a:t>
            </a:r>
            <a:r>
              <a:rPr lang="fa-IR" sz="2800" b="1" dirty="0" smtClean="0">
                <a:cs typeface="B Mitra" panose="00000400000000000000" pitchFamily="2" charset="-78"/>
              </a:rPr>
              <a:t>است</a:t>
            </a:r>
            <a:endParaRPr lang="en-US" sz="2800" b="1" dirty="0">
              <a:cs typeface="B Mitra" panose="00000400000000000000" pitchFamily="2" charset="-78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C801C-B870-468E-98C6-B550E648D4C0}" type="datetime1">
              <a:rPr lang="en-US" smtClean="0"/>
              <a:t>1/25/2021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966B6-240B-41DA-93DE-C7C36E80FDA7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9759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228" y="304800"/>
            <a:ext cx="8023173" cy="6553200"/>
          </a:xfrm>
        </p:spPr>
        <p:txBody>
          <a:bodyPr>
            <a:normAutofit/>
          </a:bodyPr>
          <a:lstStyle/>
          <a:p>
            <a:pPr algn="r" rtl="1"/>
            <a:r>
              <a:rPr lang="fa-IR" sz="2400" b="1" dirty="0">
                <a:cs typeface="B Mitra" panose="00000400000000000000" pitchFamily="2" charset="-78"/>
              </a:rPr>
              <a:t>کلیدواژ </a:t>
            </a:r>
            <a:r>
              <a:rPr lang="fa-IR" sz="2400" b="1" dirty="0" smtClean="0">
                <a:cs typeface="B Mitra" panose="00000400000000000000" pitchFamily="2" charset="-78"/>
              </a:rPr>
              <a:t>ه های </a:t>
            </a:r>
            <a:r>
              <a:rPr lang="fa-IR" sz="2400" b="1" dirty="0">
                <a:cs typeface="B Mitra" panose="00000400000000000000" pitchFamily="2" charset="-78"/>
              </a:rPr>
              <a:t>اطلا </a:t>
            </a:r>
            <a:r>
              <a:rPr lang="fa-IR" sz="2400" b="1" dirty="0" smtClean="0">
                <a:cs typeface="B Mitra" panose="00000400000000000000" pitchFamily="2" charset="-78"/>
              </a:rPr>
              <a:t>ع رسانی </a:t>
            </a:r>
            <a:r>
              <a:rPr lang="fa-IR" sz="2400" b="1" dirty="0">
                <a:cs typeface="B Mitra" panose="00000400000000000000" pitchFamily="2" charset="-78"/>
              </a:rPr>
              <a:t>موثر در این حوزه را </a:t>
            </a:r>
            <a:r>
              <a:rPr lang="fa-IR" sz="2400" b="1" dirty="0" smtClean="0">
                <a:cs typeface="B Mitra" panose="00000400000000000000" pitchFamily="2" charset="-78"/>
              </a:rPr>
              <a:t>میتوان </a:t>
            </a:r>
            <a:r>
              <a:rPr lang="fa-IR" sz="2400" b="1" dirty="0">
                <a:cs typeface="B Mitra" panose="00000400000000000000" pitchFamily="2" charset="-78"/>
              </a:rPr>
              <a:t>به این شکل خلاصه کرد:</a:t>
            </a:r>
          </a:p>
          <a:p>
            <a:pPr algn="r" rtl="1"/>
            <a:r>
              <a:rPr lang="fa-IR" sz="2400" b="1" dirty="0">
                <a:cs typeface="B Mitra" panose="00000400000000000000" pitchFamily="2" charset="-78"/>
              </a:rPr>
              <a:t>پرهیز از سیگار و الکل</a:t>
            </a:r>
          </a:p>
          <a:p>
            <a:pPr algn="r" rtl="1"/>
            <a:r>
              <a:rPr lang="fa-IR" sz="2400" b="1" dirty="0">
                <a:cs typeface="B Mitra" panose="00000400000000000000" pitchFamily="2" charset="-78"/>
              </a:rPr>
              <a:t>کنترل وزن</a:t>
            </a:r>
          </a:p>
          <a:p>
            <a:pPr algn="r" rtl="1"/>
            <a:r>
              <a:rPr lang="fa-IR" sz="2400" b="1" dirty="0">
                <a:cs typeface="B Mitra" panose="00000400000000000000" pitchFamily="2" charset="-78"/>
              </a:rPr>
              <a:t>ورزش منظم</a:t>
            </a:r>
          </a:p>
          <a:p>
            <a:pPr algn="r" rtl="1"/>
            <a:r>
              <a:rPr lang="fa-IR" sz="2400" b="1" dirty="0">
                <a:cs typeface="B Mitra" panose="00000400000000000000" pitchFamily="2" charset="-78"/>
              </a:rPr>
              <a:t>استفاده از ضدآفتاب</a:t>
            </a:r>
          </a:p>
          <a:p>
            <a:pPr algn="r" rtl="1"/>
            <a:r>
              <a:rPr lang="fa-IR" sz="2400" b="1" dirty="0">
                <a:cs typeface="B Mitra" panose="00000400000000000000" pitchFamily="2" charset="-78"/>
              </a:rPr>
              <a:t>کاهش زمین ههای استرس</a:t>
            </a:r>
          </a:p>
          <a:p>
            <a:pPr algn="r" rtl="1"/>
            <a:r>
              <a:rPr lang="fa-IR" sz="2400" b="1" dirty="0">
                <a:cs typeface="B Mitra" panose="00000400000000000000" pitchFamily="2" charset="-78"/>
              </a:rPr>
              <a:t>پرهیز از رفتارهای پرخطر جنسی</a:t>
            </a:r>
          </a:p>
          <a:p>
            <a:pPr algn="r" rtl="1"/>
            <a:r>
              <a:rPr lang="fa-IR" sz="2400" b="1" dirty="0">
                <a:cs typeface="B Mitra" panose="00000400000000000000" pitchFamily="2" charset="-78"/>
              </a:rPr>
              <a:t>افزایش مصرف میو هها و سبزی های تازه</a:t>
            </a:r>
          </a:p>
          <a:p>
            <a:pPr algn="r" rtl="1"/>
            <a:r>
              <a:rPr lang="fa-IR" sz="2400" b="1" dirty="0">
                <a:cs typeface="B Mitra" panose="00000400000000000000" pitchFamily="2" charset="-78"/>
              </a:rPr>
              <a:t>کاهش مصرف غذاهای چرب و شور</a:t>
            </a:r>
          </a:p>
          <a:p>
            <a:pPr algn="r" rtl="1"/>
            <a:r>
              <a:rPr lang="fa-IR" sz="2400" b="1" dirty="0">
                <a:cs typeface="B Mitra" panose="00000400000000000000" pitchFamily="2" charset="-78"/>
              </a:rPr>
              <a:t>مصرف گوشت سفید به جای گوشت قرمز</a:t>
            </a:r>
          </a:p>
          <a:p>
            <a:pPr algn="r" rtl="1"/>
            <a:r>
              <a:rPr lang="fa-IR" sz="2400" b="1" dirty="0">
                <a:cs typeface="B Mitra" panose="00000400000000000000" pitchFamily="2" charset="-78"/>
              </a:rPr>
              <a:t>مصرف لبنیات ک‌م چرب به جای انواع </a:t>
            </a:r>
            <a:r>
              <a:rPr lang="fa-IR" sz="2400" b="1" dirty="0" smtClean="0">
                <a:cs typeface="B Mitra" panose="00000400000000000000" pitchFamily="2" charset="-78"/>
              </a:rPr>
              <a:t>پرچرب</a:t>
            </a:r>
          </a:p>
          <a:p>
            <a:pPr algn="r" rtl="1"/>
            <a:r>
              <a:rPr lang="fa-IR" sz="2400" b="1" dirty="0" smtClean="0">
                <a:cs typeface="B Mitra" panose="00000400000000000000" pitchFamily="2" charset="-78"/>
              </a:rPr>
              <a:t>کنترل عفونتها</a:t>
            </a:r>
            <a:endParaRPr lang="en-US" sz="2400" b="1" dirty="0">
              <a:cs typeface="B Mitra" panose="00000400000000000000" pitchFamily="2" charset="-78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C801C-B870-468E-98C6-B550E648D4C0}" type="datetime1">
              <a:rPr lang="en-US" smtClean="0"/>
              <a:t>1/25/2021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966B6-240B-41DA-93DE-C7C36E80FDA7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9900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"/>
            <a:ext cx="8762999" cy="6477000"/>
          </a:xfrm>
        </p:spPr>
        <p:txBody>
          <a:bodyPr>
            <a:normAutofit/>
          </a:bodyPr>
          <a:lstStyle/>
          <a:p>
            <a:pPr algn="r" rtl="1"/>
            <a:r>
              <a:rPr lang="fa-IR" sz="2800" dirty="0">
                <a:cs typeface="B Mitra" panose="00000400000000000000" pitchFamily="2" charset="-78"/>
              </a:rPr>
              <a:t>واکسیناسیون یکی </a:t>
            </a:r>
            <a:r>
              <a:rPr lang="fa-IR" sz="2800" dirty="0" smtClean="0">
                <a:cs typeface="B Mitra" panose="00000400000000000000" pitchFamily="2" charset="-78"/>
              </a:rPr>
              <a:t>از را </a:t>
            </a:r>
            <a:r>
              <a:rPr lang="fa-IR" sz="2800" dirty="0">
                <a:cs typeface="B Mitra" panose="00000400000000000000" pitchFamily="2" charset="-78"/>
              </a:rPr>
              <a:t>ههای موثر در پیشگیری از ابتلا به </a:t>
            </a:r>
            <a:r>
              <a:rPr lang="fa-IR" sz="2800" dirty="0" smtClean="0">
                <a:cs typeface="B Mitra" panose="00000400000000000000" pitchFamily="2" charset="-78"/>
              </a:rPr>
              <a:t>برخی عفونت </a:t>
            </a:r>
            <a:r>
              <a:rPr lang="fa-IR" sz="2800" dirty="0">
                <a:cs typeface="B Mitra" panose="00000400000000000000" pitchFamily="2" charset="-78"/>
              </a:rPr>
              <a:t>هاست </a:t>
            </a:r>
            <a:r>
              <a:rPr lang="fa-IR" sz="2800" dirty="0" smtClean="0">
                <a:cs typeface="B Mitra" panose="00000400000000000000" pitchFamily="2" charset="-78"/>
              </a:rPr>
              <a:t>نظیر گارداسیل در پیشگیری از سرطان سرویکس، هپاتیت </a:t>
            </a:r>
            <a:r>
              <a:rPr lang="en-US" sz="2800" dirty="0" smtClean="0">
                <a:cs typeface="B Mitra" panose="00000400000000000000" pitchFamily="2" charset="-78"/>
              </a:rPr>
              <a:t>B</a:t>
            </a:r>
            <a:r>
              <a:rPr lang="fa-IR" sz="2800" dirty="0" smtClean="0">
                <a:cs typeface="B Mitra" panose="00000400000000000000" pitchFamily="2" charset="-78"/>
              </a:rPr>
              <a:t> در پیشگیری از کنسر کبد و .... </a:t>
            </a:r>
          </a:p>
          <a:p>
            <a:pPr algn="r" rtl="1"/>
            <a:r>
              <a:rPr lang="fa-IR" sz="2800" dirty="0" smtClean="0">
                <a:cs typeface="B Mitra" panose="00000400000000000000" pitchFamily="2" charset="-78"/>
              </a:rPr>
              <a:t>برخی عفونتها </a:t>
            </a:r>
            <a:r>
              <a:rPr lang="fa-IR" sz="2800" dirty="0">
                <a:cs typeface="B Mitra" panose="00000400000000000000" pitchFamily="2" charset="-78"/>
              </a:rPr>
              <a:t>واکسنی ندارند </a:t>
            </a:r>
            <a:r>
              <a:rPr lang="fa-IR" sz="2800" dirty="0" smtClean="0">
                <a:cs typeface="B Mitra" panose="00000400000000000000" pitchFamily="2" charset="-78"/>
              </a:rPr>
              <a:t>و بهترین </a:t>
            </a:r>
            <a:r>
              <a:rPr lang="fa-IR" sz="2800" dirty="0">
                <a:cs typeface="B Mitra" panose="00000400000000000000" pitchFamily="2" charset="-78"/>
              </a:rPr>
              <a:t>راهکار، توجه به علایم اولیه آنها و درمان</a:t>
            </a:r>
          </a:p>
          <a:p>
            <a:pPr algn="r" rtl="1"/>
            <a:r>
              <a:rPr lang="fa-IR" sz="2800" dirty="0">
                <a:cs typeface="B Mitra" panose="00000400000000000000" pitchFamily="2" charset="-78"/>
              </a:rPr>
              <a:t>در همان مراحل نخستین است؛ </a:t>
            </a:r>
            <a:endParaRPr lang="fa-IR" sz="2800" dirty="0" smtClean="0">
              <a:cs typeface="B Mitra" panose="00000400000000000000" pitchFamily="2" charset="-78"/>
            </a:endParaRPr>
          </a:p>
          <a:p>
            <a:pPr algn="r" rtl="1"/>
            <a:r>
              <a:rPr lang="fa-IR" sz="2800" dirty="0" smtClean="0">
                <a:cs typeface="B Mitra" panose="00000400000000000000" pitchFamily="2" charset="-78"/>
              </a:rPr>
              <a:t>عفونتهای </a:t>
            </a:r>
            <a:r>
              <a:rPr lang="fa-IR" sz="2800" dirty="0">
                <a:cs typeface="B Mitra" panose="00000400000000000000" pitchFamily="2" charset="-78"/>
              </a:rPr>
              <a:t>زنانه: عفونت های دستگاه تناسلی زنان باید خیلی سریع </a:t>
            </a:r>
            <a:r>
              <a:rPr lang="fa-IR" sz="2800" dirty="0" smtClean="0">
                <a:cs typeface="B Mitra" panose="00000400000000000000" pitchFamily="2" charset="-78"/>
              </a:rPr>
              <a:t>درمان شود </a:t>
            </a:r>
            <a:r>
              <a:rPr lang="fa-IR" sz="2800" dirty="0">
                <a:cs typeface="B Mitra" panose="00000400000000000000" pitchFamily="2" charset="-78"/>
              </a:rPr>
              <a:t>تا زمینه ابتلا به سرطا نهای تناسلی فراهم نشود.</a:t>
            </a:r>
          </a:p>
          <a:p>
            <a:pPr algn="r" rtl="1"/>
            <a:r>
              <a:rPr lang="fa-IR" sz="2800" dirty="0">
                <a:cs typeface="B Mitra" panose="00000400000000000000" pitchFamily="2" charset="-78"/>
              </a:rPr>
              <a:t>عفونت های حفره دهان: این عفونت ها نیز می توانند به تدریج زمینه را </a:t>
            </a:r>
            <a:r>
              <a:rPr lang="fa-IR" sz="2800" dirty="0" smtClean="0">
                <a:cs typeface="B Mitra" panose="00000400000000000000" pitchFamily="2" charset="-78"/>
              </a:rPr>
              <a:t>برای ایجاد </a:t>
            </a:r>
            <a:r>
              <a:rPr lang="fa-IR" sz="2800" dirty="0">
                <a:cs typeface="B Mitra" panose="00000400000000000000" pitchFamily="2" charset="-78"/>
              </a:rPr>
              <a:t>سرطان های حفره دهان فراهم </a:t>
            </a:r>
            <a:r>
              <a:rPr lang="fa-IR" sz="2800" dirty="0" smtClean="0">
                <a:cs typeface="B Mitra" panose="00000400000000000000" pitchFamily="2" charset="-78"/>
              </a:rPr>
              <a:t>ک‏نند</a:t>
            </a:r>
            <a:endParaRPr lang="fa-IR" sz="2800" dirty="0">
              <a:cs typeface="B Mitra" panose="00000400000000000000" pitchFamily="2" charset="-78"/>
            </a:endParaRPr>
          </a:p>
          <a:p>
            <a:pPr algn="r" rtl="1"/>
            <a:r>
              <a:rPr lang="fa-IR" sz="2800" dirty="0" smtClean="0">
                <a:cs typeface="B Mitra" panose="00000400000000000000" pitchFamily="2" charset="-78"/>
              </a:rPr>
              <a:t>عفونتهای </a:t>
            </a:r>
            <a:r>
              <a:rPr lang="fa-IR" sz="2800" dirty="0">
                <a:cs typeface="B Mitra" panose="00000400000000000000" pitchFamily="2" charset="-78"/>
              </a:rPr>
              <a:t>گوارشی: میکروب هلیکوباکتر </a:t>
            </a:r>
            <a:r>
              <a:rPr lang="fa-IR" sz="2800" dirty="0" smtClean="0">
                <a:cs typeface="B Mitra" panose="00000400000000000000" pitchFamily="2" charset="-78"/>
              </a:rPr>
              <a:t>میتواند </a:t>
            </a:r>
            <a:r>
              <a:rPr lang="fa-IR" sz="2800" dirty="0">
                <a:cs typeface="B Mitra" panose="00000400000000000000" pitchFamily="2" charset="-78"/>
              </a:rPr>
              <a:t>زمینه ساز ابتلا به لنفوم شود.</a:t>
            </a:r>
          </a:p>
          <a:p>
            <a:pPr algn="r" rtl="1"/>
            <a:r>
              <a:rPr lang="fa-IR" sz="2800" dirty="0" smtClean="0">
                <a:cs typeface="B Mitra" panose="00000400000000000000" pitchFamily="2" charset="-78"/>
              </a:rPr>
              <a:t>عفونتهای </a:t>
            </a:r>
            <a:r>
              <a:rPr lang="fa-IR" sz="2800" dirty="0">
                <a:cs typeface="B Mitra" panose="00000400000000000000" pitchFamily="2" charset="-78"/>
              </a:rPr>
              <a:t>ادراری: عفونت مثانه یکی از عفونت های ادراری است که اگر </a:t>
            </a:r>
            <a:r>
              <a:rPr lang="fa-IR" sz="2800" dirty="0" smtClean="0">
                <a:cs typeface="B Mitra" panose="00000400000000000000" pitchFamily="2" charset="-78"/>
              </a:rPr>
              <a:t>زیاد تکرار </a:t>
            </a:r>
            <a:r>
              <a:rPr lang="fa-IR" sz="2800" dirty="0">
                <a:cs typeface="B Mitra" panose="00000400000000000000" pitchFamily="2" charset="-78"/>
              </a:rPr>
              <a:t>شود و درمان موثری نگیرد، زمینه ابتلا به سرطان مثانه را فراهم میک‌ند</a:t>
            </a:r>
          </a:p>
          <a:p>
            <a:pPr algn="r" rtl="1"/>
            <a:endParaRPr lang="en-US" sz="2800" dirty="0">
              <a:cs typeface="B Mitra" panose="00000400000000000000" pitchFamily="2" charset="-78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C801C-B870-468E-98C6-B550E648D4C0}" type="datetime1">
              <a:rPr lang="en-US" smtClean="0"/>
              <a:t>1/25/2021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966B6-240B-41DA-93DE-C7C36E80FDA7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2268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E89A050-9B2B-4759-9F94-EB9AFC6E13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sz="2000" dirty="0">
                <a:solidFill>
                  <a:srgbClr val="424456"/>
                </a:solidFill>
                <a:effectLst/>
                <a:latin typeface="Georgia"/>
                <a:cs typeface="B Mitra" pitchFamily="2" charset="-78"/>
              </a:rPr>
              <a:t>تشخیص زودهنگام سرطان</a:t>
            </a:r>
            <a:r>
              <a:rPr lang="fa-IR" sz="2000" b="0" dirty="0">
                <a:solidFill>
                  <a:srgbClr val="424456"/>
                </a:solidFill>
                <a:effectLst/>
                <a:latin typeface="Georgia"/>
                <a:cs typeface="B Mitra" pitchFamily="2" charset="-78"/>
              </a:rPr>
              <a:t/>
            </a:r>
            <a:br>
              <a:rPr lang="fa-IR" sz="2000" b="0" dirty="0">
                <a:solidFill>
                  <a:srgbClr val="424456"/>
                </a:solidFill>
                <a:effectLst/>
                <a:latin typeface="Georgia"/>
                <a:cs typeface="B Mitra" pitchFamily="2" charset="-78"/>
              </a:rPr>
            </a:br>
            <a:r>
              <a:rPr lang="fa-IR" sz="2000" b="0" dirty="0">
                <a:solidFill>
                  <a:srgbClr val="424456"/>
                </a:solidFill>
                <a:effectLst/>
                <a:latin typeface="Georgia"/>
                <a:cs typeface="B Mitra" pitchFamily="2" charset="-78"/>
              </a:rPr>
              <a:t>(آموزش های تئوری)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29F3FC3C-B466-4441-9544-C7DDFCA1B42C}"/>
              </a:ext>
            </a:extLst>
          </p:cNvPr>
          <p:cNvSpPr txBox="1">
            <a:spLocks/>
          </p:cNvSpPr>
          <p:nvPr/>
        </p:nvSpPr>
        <p:spPr>
          <a:xfrm>
            <a:off x="914400" y="1371600"/>
            <a:ext cx="7924800" cy="468172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r" rtl="1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B Nazanin" panose="00000400000000000000" pitchFamily="2" charset="-78"/>
              </a:defRPr>
            </a:lvl1pPr>
            <a:lvl2pPr marL="742950" indent="-285750" algn="r" rtl="1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53548A"/>
              </a:buClr>
              <a:buFont typeface="Courier New" pitchFamily="49" charset="0"/>
              <a:buChar char="o"/>
            </a:pPr>
            <a:r>
              <a:rPr lang="fa-IR" sz="2400" b="1" dirty="0">
                <a:solidFill>
                  <a:srgbClr val="424456"/>
                </a:solidFill>
              </a:rPr>
              <a:t>برای سه سرطان</a:t>
            </a:r>
            <a:endParaRPr lang="fa-IR" sz="2400" kern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fa-IR" sz="1800" kern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پستان</a:t>
            </a:r>
          </a:p>
          <a:p>
            <a:pPr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fa-IR" sz="1800" kern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روده بزرگ</a:t>
            </a:r>
          </a:p>
          <a:p>
            <a:pPr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fa-IR" sz="1800" kern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دهانه رحم</a:t>
            </a:r>
          </a:p>
          <a:p>
            <a:pPr marL="0" indent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US" sz="2400" dirty="0"/>
          </a:p>
          <a:p>
            <a:pPr algn="just">
              <a:buClr>
                <a:srgbClr val="53548A"/>
              </a:buClr>
              <a:buFont typeface="Courier New" pitchFamily="49" charset="0"/>
              <a:buChar char="o"/>
            </a:pPr>
            <a:r>
              <a:rPr lang="fa-IR" sz="2100" b="1" dirty="0" smtClean="0">
                <a:solidFill>
                  <a:srgbClr val="424456"/>
                </a:solidFill>
              </a:rPr>
              <a:t>وجود دستورالعمل برای </a:t>
            </a:r>
            <a:r>
              <a:rPr lang="fa-IR" sz="2100" b="1" dirty="0">
                <a:solidFill>
                  <a:srgbClr val="424456"/>
                </a:solidFill>
              </a:rPr>
              <a:t>آموزش دهندگان سه ارائه دهنده خدمت</a:t>
            </a:r>
          </a:p>
          <a:p>
            <a:pPr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fa-IR" sz="1800" kern="1400" dirty="0">
                <a:latin typeface="Times New Roman" panose="02020603050405020304" pitchFamily="18" charset="0"/>
              </a:rPr>
              <a:t>بهورز و مراقب سلامت</a:t>
            </a:r>
          </a:p>
          <a:p>
            <a:pPr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fa-IR" sz="1800" kern="1400" dirty="0">
                <a:latin typeface="Times New Roman" panose="02020603050405020304" pitchFamily="18" charset="0"/>
              </a:rPr>
              <a:t>ماما</a:t>
            </a:r>
          </a:p>
          <a:p>
            <a:pPr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fa-IR" sz="1800" kern="1400" dirty="0">
                <a:latin typeface="Times New Roman" panose="02020603050405020304" pitchFamily="18" charset="0"/>
              </a:rPr>
              <a:t>پزشک شبکه</a:t>
            </a:r>
          </a:p>
          <a:p>
            <a:pPr marL="0" indent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fa-IR" sz="1800" kern="1400" dirty="0">
              <a:latin typeface="Times New Roman" panose="02020603050405020304" pitchFamily="18" charset="0"/>
            </a:endParaRPr>
          </a:p>
          <a:p>
            <a:pPr marL="0" indent="0" algn="just">
              <a:buFont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1212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z="2000" b="1" dirty="0">
                <a:solidFill>
                  <a:srgbClr val="424456"/>
                </a:solidFill>
                <a:cs typeface="B Mitra" pitchFamily="2" charset="-78"/>
              </a:rPr>
              <a:t>تشخیص زودهنگام سرطان</a:t>
            </a:r>
            <a:r>
              <a:rPr lang="fa-IR" sz="2000" dirty="0">
                <a:solidFill>
                  <a:srgbClr val="424456"/>
                </a:solidFill>
                <a:cs typeface="B Mitra" pitchFamily="2" charset="-78"/>
              </a:rPr>
              <a:t/>
            </a:r>
            <a:br>
              <a:rPr lang="fa-IR" sz="2000" dirty="0">
                <a:solidFill>
                  <a:srgbClr val="424456"/>
                </a:solidFill>
                <a:cs typeface="B Mitra" pitchFamily="2" charset="-78"/>
              </a:rPr>
            </a:br>
            <a:r>
              <a:rPr lang="fa-IR" sz="2000" dirty="0">
                <a:solidFill>
                  <a:srgbClr val="424456"/>
                </a:solidFill>
                <a:cs typeface="B Mitra" pitchFamily="2" charset="-78"/>
              </a:rPr>
              <a:t>(رویکردهای اصلی)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11228" y="1264555"/>
            <a:ext cx="4302125" cy="4875741"/>
          </a:xfrm>
          <a:prstGeom prst="rect">
            <a:avLst/>
          </a:prstGeom>
        </p:spPr>
      </p:pic>
      <p:graphicFrame>
        <p:nvGraphicFramePr>
          <p:cNvPr id="8" name="Content Placeholder 3"/>
          <p:cNvGraphicFramePr>
            <a:graphicFrameLocks noGrp="1"/>
          </p:cNvGraphicFramePr>
          <p:nvPr>
            <p:ph sz="half" idx="2"/>
          </p:nvPr>
        </p:nvGraphicFramePr>
        <p:xfrm>
          <a:off x="4800600" y="1295401"/>
          <a:ext cx="4038600" cy="50291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966B6-240B-41DA-93DE-C7C36E80FDA7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838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43067</TotalTime>
  <Words>1545</Words>
  <Application>Microsoft Office PowerPoint</Application>
  <PresentationFormat>On-screen Show (4:3)</PresentationFormat>
  <Paragraphs>250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40" baseType="lpstr">
      <vt:lpstr>맑은 고딕</vt:lpstr>
      <vt:lpstr>2  Titr</vt:lpstr>
      <vt:lpstr>Arial</vt:lpstr>
      <vt:lpstr>B Koodak</vt:lpstr>
      <vt:lpstr>B Mitra</vt:lpstr>
      <vt:lpstr>B Nazanin</vt:lpstr>
      <vt:lpstr>Calibri</vt:lpstr>
      <vt:lpstr>Century Gothic</vt:lpstr>
      <vt:lpstr>Courier New</vt:lpstr>
      <vt:lpstr>Georgia</vt:lpstr>
      <vt:lpstr>IRANSans</vt:lpstr>
      <vt:lpstr>Symbol</vt:lpstr>
      <vt:lpstr>Tahoma</vt:lpstr>
      <vt:lpstr>Times New Roman</vt:lpstr>
      <vt:lpstr>Tw Cen MT</vt:lpstr>
      <vt:lpstr>Wingdings</vt:lpstr>
      <vt:lpstr>Wingdings 3</vt:lpstr>
      <vt:lpstr>Wisp</vt:lpstr>
      <vt:lpstr>    پویش هفته ملی سرطان سرطان قابل پیشگیری و درمان است با خود مراقبتی و امید</vt:lpstr>
      <vt:lpstr>وقتی بیمار شدن گران تمام می شود...</vt:lpstr>
      <vt:lpstr>PowerPoint Presentation</vt:lpstr>
      <vt:lpstr>(میزان بقای 5 ساله)</vt:lpstr>
      <vt:lpstr>PowerPoint Presentation</vt:lpstr>
      <vt:lpstr>PowerPoint Presentation</vt:lpstr>
      <vt:lpstr>PowerPoint Presentation</vt:lpstr>
      <vt:lpstr>تشخیص زودهنگام سرطان (آموزش های تئوری)</vt:lpstr>
      <vt:lpstr>تشخیص زودهنگام سرطان (رویکردهای اصلی)</vt:lpstr>
      <vt:lpstr>تشخیص زودهنگام سرطان (آموزش های عملی)</vt:lpstr>
      <vt:lpstr>PowerPoint Presentation</vt:lpstr>
      <vt:lpstr>تشخیص زودهنگام سرطان (فاز پایلوت سرطان پستان: دستاوردها)</vt:lpstr>
      <vt:lpstr>PowerPoint Presentation</vt:lpstr>
      <vt:lpstr>تشخیص زودهنگام سرطان (فاز پایلوت سرطان روده بزرگ: دستاوردها)</vt:lpstr>
      <vt:lpstr>PowerPoint Presentation</vt:lpstr>
      <vt:lpstr>PowerPoint Presentation</vt:lpstr>
      <vt:lpstr>تشخیص زودهنگام سرطان (نظام ارجاع در سرطان، شهر)</vt:lpstr>
      <vt:lpstr>تشخیص زودهنگام سرطان (نظام ارجاع در سرطان، روستا)</vt:lpstr>
      <vt:lpstr>PowerPoint Presentation</vt:lpstr>
      <vt:lpstr>PowerPoint Presentation</vt:lpstr>
      <vt:lpstr>نظر شما چیست؟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Health Policy:  Cancer and Inequalities</dc:title>
  <dc:creator>Dr.ali</dc:creator>
  <cp:lastModifiedBy>Azita Karimi</cp:lastModifiedBy>
  <cp:revision>1377</cp:revision>
  <cp:lastPrinted>2016-10-26T12:59:14Z</cp:lastPrinted>
  <dcterms:created xsi:type="dcterms:W3CDTF">2010-11-16T13:48:33Z</dcterms:created>
  <dcterms:modified xsi:type="dcterms:W3CDTF">2021-01-25T10:46:16Z</dcterms:modified>
</cp:coreProperties>
</file>